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584" r:id="rId2"/>
    <p:sldId id="688" r:id="rId3"/>
    <p:sldId id="692" r:id="rId4"/>
    <p:sldId id="693" r:id="rId5"/>
    <p:sldId id="690" r:id="rId6"/>
    <p:sldId id="663" r:id="rId7"/>
    <p:sldId id="664" r:id="rId8"/>
    <p:sldId id="665" r:id="rId9"/>
    <p:sldId id="666" r:id="rId10"/>
    <p:sldId id="660" r:id="rId11"/>
    <p:sldId id="667" r:id="rId12"/>
    <p:sldId id="685" r:id="rId13"/>
    <p:sldId id="654" r:id="rId14"/>
    <p:sldId id="686" r:id="rId15"/>
    <p:sldId id="684" r:id="rId16"/>
    <p:sldId id="687" r:id="rId17"/>
  </p:sldIdLst>
  <p:sldSz cx="10080625" cy="7559675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3300"/>
    <a:srgbClr val="D1673D"/>
    <a:srgbClr val="B17D5D"/>
    <a:srgbClr val="009900"/>
    <a:srgbClr val="99CC00"/>
    <a:srgbClr val="B2B2B2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2" autoAdjust="0"/>
    <p:restoredTop sz="94406" autoAdjust="0"/>
  </p:normalViewPr>
  <p:slideViewPr>
    <p:cSldViewPr>
      <p:cViewPr varScale="1">
        <p:scale>
          <a:sx n="84" d="100"/>
          <a:sy n="84" d="100"/>
        </p:scale>
        <p:origin x="1624" y="176"/>
      </p:cViewPr>
      <p:guideLst>
        <p:guide orient="horz" pos="2381"/>
        <p:guide pos="3175"/>
      </p:guideLst>
    </p:cSldViewPr>
  </p:slideViewPr>
  <p:outlineViewPr>
    <p:cViewPr>
      <p:scale>
        <a:sx n="33" d="100"/>
        <a:sy n="33" d="100"/>
      </p:scale>
      <p:origin x="0" y="18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3300" y="-102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 bwMode="auto">
          <a:xfrm>
            <a:off x="0" y="0"/>
            <a:ext cx="3173413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412" tIns="41706" rIns="83412" bIns="41706" numCol="1" anchor="t" anchorCtr="0" compatLnSpc="1">
            <a:prstTxWarp prst="textNoShape">
              <a:avLst/>
            </a:prstTxWarp>
          </a:bodyPr>
          <a:lstStyle>
            <a:lvl1pPr defTabSz="847725" eaLnBrk="1">
              <a:defRPr sz="1300"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 bwMode="auto">
          <a:xfrm>
            <a:off x="4140200" y="0"/>
            <a:ext cx="31750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412" tIns="41706" rIns="83412" bIns="41706" numCol="1" anchor="t" anchorCtr="0" compatLnSpc="1">
            <a:prstTxWarp prst="textNoShape">
              <a:avLst/>
            </a:prstTxWarp>
          </a:bodyPr>
          <a:lstStyle>
            <a:lvl1pPr algn="r" defTabSz="847725" eaLnBrk="1">
              <a:defRPr sz="1300"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 bwMode="auto">
          <a:xfrm>
            <a:off x="0" y="9121775"/>
            <a:ext cx="3173413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412" tIns="41706" rIns="83412" bIns="41706" numCol="1" anchor="b" anchorCtr="0" compatLnSpc="1">
            <a:prstTxWarp prst="textNoShape">
              <a:avLst/>
            </a:prstTxWarp>
          </a:bodyPr>
          <a:lstStyle>
            <a:lvl1pPr defTabSz="847725" eaLnBrk="1">
              <a:defRPr sz="1300"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 bwMode="auto">
          <a:xfrm>
            <a:off x="4140200" y="9121775"/>
            <a:ext cx="31750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412" tIns="41706" rIns="83412" bIns="41706" numCol="1" anchor="b" anchorCtr="0" compatLnSpc="1">
            <a:prstTxWarp prst="textNoShape">
              <a:avLst/>
            </a:prstTxWarp>
          </a:bodyPr>
          <a:lstStyle>
            <a:lvl1pPr algn="r" defTabSz="847725" eaLnBrk="1">
              <a:defRPr sz="1300">
                <a:latin typeface="Calibri" charset="0"/>
              </a:defRPr>
            </a:lvl1pPr>
          </a:lstStyle>
          <a:p>
            <a:pPr>
              <a:defRPr/>
            </a:pPr>
            <a:fld id="{413AA366-A3C2-114F-B81D-27BE8B175CC0}" type="slidenum">
              <a:rPr lang="en-US"/>
              <a:pPr>
                <a:defRPr/>
              </a:pPr>
              <a:t>‹#›</a:t>
            </a:fld>
            <a:endParaRPr lang="fi-FI">
              <a:ea typeface="DejaVu Sans" charset="0"/>
              <a:cs typeface="DejaVu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020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257300" y="730250"/>
            <a:ext cx="4799013" cy="359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4339" name="Notes Placeholder 2"/>
          <p:cNvSpPr txBox="1">
            <a:spLocks noGrp="1"/>
          </p:cNvSpPr>
          <p:nvPr>
            <p:ph type="body" sz="quarter" idx="3"/>
          </p:nvPr>
        </p:nvSpPr>
        <p:spPr bwMode="auto">
          <a:xfrm>
            <a:off x="731838" y="4560888"/>
            <a:ext cx="585152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173413" cy="4810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847725" eaLnBrk="1">
              <a:defRPr sz="1300">
                <a:latin typeface="Times New Roman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141788" y="0"/>
            <a:ext cx="3173412" cy="4810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847725" eaLnBrk="1">
              <a:defRPr sz="1300">
                <a:latin typeface="Times New Roman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9120188"/>
            <a:ext cx="3173413" cy="48101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847725" eaLnBrk="1">
              <a:defRPr sz="1300">
                <a:latin typeface="Times New Roman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141788" y="9120188"/>
            <a:ext cx="3173412" cy="48101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847725" eaLnBrk="1">
              <a:defRPr sz="1300">
                <a:latin typeface="Times New Roman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FC8110E2-1524-9445-B796-69A2FE04EDF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1561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00" indent="-215900" algn="l" rtl="0" eaLnBrk="0" fontAlgn="base" hangingPunct="0">
      <a:spcBef>
        <a:spcPct val="30000"/>
      </a:spcBef>
      <a:spcAft>
        <a:spcPct val="0"/>
      </a:spcAft>
      <a:defRPr lang="fi-FI" sz="2000">
        <a:solidFill>
          <a:schemeClr val="tx1"/>
        </a:solidFill>
        <a:latin typeface="Arial" pitchFamily="18"/>
        <a:ea typeface="ＭＳ Ｐゴシック" charset="-128"/>
        <a:cs typeface="ＭＳ Ｐゴシック" charset="-128"/>
      </a:defRPr>
    </a:lvl1pPr>
    <a:lvl2pPr marL="37931725" indent="-374745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6387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3121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843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9342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843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5014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843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343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843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5019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843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1519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843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583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843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350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843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204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843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171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843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1517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843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3411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843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0642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843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4779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843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057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E9449-F772-0A4F-A414-B421A0A8F96F}" type="datetime1">
              <a:rPr lang="en-US"/>
              <a:pPr>
                <a:defRPr/>
              </a:pPr>
              <a:t>1/7/19</a:t>
            </a:fld>
            <a:endParaRPr lang="fi-FI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D0209-7DE8-DE48-A57C-4EEA4DD65EC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880B0-46A9-B24C-9E60-A6E476430BDE}" type="datetime1">
              <a:rPr lang="en-US"/>
              <a:pPr>
                <a:defRPr/>
              </a:pPr>
              <a:t>1/7/19</a:t>
            </a:fld>
            <a:endParaRPr lang="fi-FI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13A86-463B-E445-BDA6-B66E5D639C9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9325" y="0"/>
            <a:ext cx="2276475" cy="67579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678612" cy="67579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087A5-6F6C-424C-B07E-73FB041E9D6A}" type="datetime1">
              <a:rPr lang="en-US"/>
              <a:pPr>
                <a:defRPr/>
              </a:pPr>
              <a:t>1/7/19</a:t>
            </a:fld>
            <a:endParaRPr lang="fi-FI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4499D-3F0D-5546-9230-754BF6308C6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635B1-8426-3249-ABF5-CADB55DB964E}" type="datetime1">
              <a:rPr lang="en-US"/>
              <a:pPr>
                <a:defRPr/>
              </a:pPr>
              <a:t>1/7/19</a:t>
            </a:fld>
            <a:endParaRPr lang="fi-FI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16DF1-BA4B-5C44-971E-82A6EE73956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4C467-6470-C448-9430-4CA99E9A51B5}" type="datetime1">
              <a:rPr lang="en-US"/>
              <a:pPr>
                <a:defRPr/>
              </a:pPr>
              <a:t>1/7/19</a:t>
            </a:fld>
            <a:endParaRPr lang="fi-FI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4DD81-DD57-694B-B043-D199770EC71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071E9-6D7D-F34F-8DAD-4040732BBF25}" type="datetime1">
              <a:rPr lang="en-US"/>
              <a:pPr>
                <a:defRPr/>
              </a:pPr>
              <a:t>1/7/19</a:t>
            </a:fld>
            <a:endParaRPr lang="fi-FI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B5363-205D-A54E-94F6-288C26787C6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02519C-F037-F24B-8035-B1B20F67C06C}" type="datetime1">
              <a:rPr lang="en-US"/>
              <a:pPr>
                <a:defRPr/>
              </a:pPr>
              <a:t>1/7/19</a:t>
            </a:fld>
            <a:endParaRPr lang="fi-FI"/>
          </a:p>
        </p:txBody>
      </p:sp>
      <p:sp>
        <p:nvSpPr>
          <p:cNvPr id="8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7CA44-CA71-514B-B5EE-3ADB5193DF0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348087-D381-1646-8978-E930BB7D86BA}" type="datetime1">
              <a:rPr lang="en-US"/>
              <a:pPr>
                <a:defRPr/>
              </a:pPr>
              <a:t>1/7/19</a:t>
            </a:fld>
            <a:endParaRPr lang="fi-FI"/>
          </a:p>
        </p:txBody>
      </p:sp>
      <p:sp>
        <p:nvSpPr>
          <p:cNvPr id="4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74740-7670-CC41-ACDF-A0E14F34940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DACBA-14DE-AC4C-BBA0-6FA4DC8452D9}" type="datetime1">
              <a:rPr lang="en-US"/>
              <a:pPr>
                <a:defRPr/>
              </a:pPr>
              <a:t>1/7/19</a:t>
            </a:fld>
            <a:endParaRPr lang="fi-FI"/>
          </a:p>
        </p:txBody>
      </p:sp>
      <p:sp>
        <p:nvSpPr>
          <p:cNvPr id="3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42FA5-FACE-DD48-AEFA-D9ABFC4E22D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E24B7-8B7E-F846-B32D-6CF756C623D8}" type="datetime1">
              <a:rPr lang="en-US"/>
              <a:pPr>
                <a:defRPr/>
              </a:pPr>
              <a:t>1/7/19</a:t>
            </a:fld>
            <a:endParaRPr lang="fi-FI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479E3-829C-3848-B3E3-9634A6B8E12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A54C7-BA14-5448-8ED9-FE78F6E22BB7}" type="datetime1">
              <a:rPr lang="en-US"/>
              <a:pPr>
                <a:defRPr/>
              </a:pPr>
              <a:t>1/7/19</a:t>
            </a:fld>
            <a:endParaRPr lang="fi-FI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9FF8A-B7D2-1941-8D2D-F777CCEDE9C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 txBox="1">
            <a:spLocks noGrp="1"/>
          </p:cNvSpPr>
          <p:nvPr>
            <p:ph type="title"/>
          </p:nvPr>
        </p:nvSpPr>
        <p:spPr bwMode="auto">
          <a:xfrm>
            <a:off x="468313" y="0"/>
            <a:ext cx="9070975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Muokkaa otsikon tekstimuotoa napsauttamalla</a:t>
            </a:r>
          </a:p>
        </p:txBody>
      </p:sp>
      <p:sp>
        <p:nvSpPr>
          <p:cNvPr id="1027" name="Text Placeholder 2"/>
          <p:cNvSpPr txBox="1">
            <a:spLocks noGrp="1"/>
          </p:cNvSpPr>
          <p:nvPr>
            <p:ph type="body" idx="1"/>
          </p:nvPr>
        </p:nvSpPr>
        <p:spPr bwMode="auto">
          <a:xfrm>
            <a:off x="503238" y="1768475"/>
            <a:ext cx="9072562" cy="498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jäsennyksen tekstimuotoa napsauttamalla</a:t>
            </a:r>
          </a:p>
          <a:p>
            <a:pPr lvl="1"/>
            <a:r>
              <a:rPr lang="fi-FI"/>
              <a:t>Toinen jäsennystaso</a:t>
            </a:r>
          </a:p>
          <a:p>
            <a:pPr lvl="2"/>
            <a:r>
              <a:rPr lang="fi-FI"/>
              <a:t>Kolmas jäsennystaso</a:t>
            </a:r>
          </a:p>
          <a:p>
            <a:pPr lvl="3"/>
            <a:r>
              <a:rPr lang="fi-FI"/>
              <a:t>Neljäs jäsennystaso</a:t>
            </a:r>
          </a:p>
          <a:p>
            <a:pPr lvl="4"/>
            <a:r>
              <a:rPr lang="fi-FI"/>
              <a:t>Viides jäsennystaso</a:t>
            </a:r>
          </a:p>
          <a:p>
            <a:pPr lvl="4"/>
            <a:r>
              <a:rPr lang="fi-FI"/>
              <a:t>Kuudes jäsennystaso</a:t>
            </a:r>
          </a:p>
          <a:p>
            <a:pPr lvl="4"/>
            <a:r>
              <a:rPr lang="fi-FI"/>
              <a:t>Seitsemäs jäsennystaso</a:t>
            </a:r>
          </a:p>
          <a:p>
            <a:pPr lvl="4"/>
            <a:r>
              <a:rPr lang="fi-FI"/>
              <a:t>Kahdeksas jäsennystaso</a:t>
            </a:r>
          </a:p>
          <a:p>
            <a:pPr lvl="4"/>
            <a:r>
              <a:rPr lang="fi-FI"/>
              <a:t>Yhdeksäs jäsennystaso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503238" y="6886575"/>
            <a:ext cx="2349500" cy="5222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defRPr sz="1400">
                <a:latin typeface="Times New Roman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CEDD8699-042C-2346-9A27-29B65BE83EC6}" type="datetime1">
              <a:rPr lang="en-US"/>
              <a:pPr>
                <a:defRPr/>
              </a:pPr>
              <a:t>1/7/19</a:t>
            </a:fld>
            <a:endParaRPr lang="fi-FI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448050" y="6886575"/>
            <a:ext cx="3194050" cy="5222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defRPr sz="1400">
                <a:latin typeface="Times New Roman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7226300" y="6886575"/>
            <a:ext cx="2349500" cy="5222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defRPr sz="1400">
                <a:latin typeface="Times New Roman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4C1912FD-5D1F-9040-9225-6EB96CB30C6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  <a:ea typeface="DejaVu Sans"/>
          <a:cs typeface="DejaVu Sans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  <a:ea typeface="DejaVu Sans"/>
          <a:cs typeface="DejaVu Sans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  <a:ea typeface="DejaVu Sans"/>
          <a:cs typeface="DejaVu Sans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  <a:ea typeface="DejaVu Sans"/>
          <a:cs typeface="DejaVu Sans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  <a:ea typeface="DejaVu Sans"/>
          <a:cs typeface="DejaVu Sans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  <a:ea typeface="DejaVu Sans"/>
          <a:cs typeface="DejaVu Sans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  <a:ea typeface="DejaVu Sans"/>
          <a:cs typeface="DejaVu Sans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  <a:ea typeface="DejaVu Sans"/>
          <a:cs typeface="DejaVu Sans"/>
        </a:defRPr>
      </a:lvl9pPr>
    </p:titleStyle>
    <p:bodyStyle>
      <a:lvl1pPr marL="431800" indent="-323850" algn="l" rtl="0" eaLnBrk="0" fontAlgn="base" hangingPunct="0">
        <a:spcBef>
          <a:spcPct val="20000"/>
        </a:spcBef>
        <a:spcAft>
          <a:spcPct val="0"/>
        </a:spcAft>
        <a:buClr>
          <a:srgbClr val="FF6309"/>
        </a:buClr>
        <a:buSzPct val="45000"/>
        <a:buFont typeface="StarSymbol" charset="0"/>
        <a:buChar char="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863600" indent="-287338" algn="l" rtl="0" eaLnBrk="0" fontAlgn="base" hangingPunct="0">
        <a:spcBef>
          <a:spcPct val="20000"/>
        </a:spcBef>
        <a:spcAft>
          <a:spcPct val="0"/>
        </a:spcAft>
        <a:buClr>
          <a:srgbClr val="FF6309"/>
        </a:buClr>
        <a:buSzPct val="45000"/>
        <a:buFont typeface="StarSymbol" charset="0"/>
        <a:buChar char="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295400" indent="-215900" algn="l" rtl="0" eaLnBrk="0" fontAlgn="base" hangingPunct="0">
        <a:spcBef>
          <a:spcPct val="20000"/>
        </a:spcBef>
        <a:spcAft>
          <a:spcPct val="0"/>
        </a:spcAft>
        <a:buClr>
          <a:srgbClr val="FF6309"/>
        </a:buClr>
        <a:buSzPct val="45000"/>
        <a:buFont typeface="StarSymbol" charset="0"/>
        <a:buChar char="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727200" indent="-215900" algn="l" rtl="0" eaLnBrk="0" fontAlgn="base" hangingPunct="0">
        <a:spcBef>
          <a:spcPct val="20000"/>
        </a:spcBef>
        <a:spcAft>
          <a:spcPct val="0"/>
        </a:spcAft>
        <a:buClr>
          <a:srgbClr val="FF6309"/>
        </a:buClr>
        <a:buSzPct val="45000"/>
        <a:buFont typeface="StarSymbol" charset="0"/>
        <a:buChar char="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159000" indent="-215900" algn="l" rtl="0" eaLnBrk="0" fontAlgn="base" hangingPunct="0">
        <a:spcBef>
          <a:spcPct val="20000"/>
        </a:spcBef>
        <a:spcAft>
          <a:spcPct val="0"/>
        </a:spcAft>
        <a:buClr>
          <a:srgbClr val="FF6309"/>
        </a:buClr>
        <a:buSzPct val="45000"/>
        <a:buFont typeface="StarSymbol" charset="0"/>
        <a:buChar char="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616200" indent="-215900" algn="l" rtl="0" eaLnBrk="0" fontAlgn="base" hangingPunct="0">
        <a:spcBef>
          <a:spcPct val="20000"/>
        </a:spcBef>
        <a:spcAft>
          <a:spcPct val="0"/>
        </a:spcAft>
        <a:buClr>
          <a:srgbClr val="FF6309"/>
        </a:buClr>
        <a:buSzPct val="45000"/>
        <a:buFont typeface="StarSymbol"/>
        <a:buChar char=""/>
        <a:defRPr>
          <a:solidFill>
            <a:schemeClr val="tx1"/>
          </a:solidFill>
          <a:latin typeface="+mn-lt"/>
        </a:defRPr>
      </a:lvl6pPr>
      <a:lvl7pPr marL="3073400" indent="-215900" algn="l" rtl="0" eaLnBrk="0" fontAlgn="base" hangingPunct="0">
        <a:spcBef>
          <a:spcPct val="20000"/>
        </a:spcBef>
        <a:spcAft>
          <a:spcPct val="0"/>
        </a:spcAft>
        <a:buClr>
          <a:srgbClr val="FF6309"/>
        </a:buClr>
        <a:buSzPct val="45000"/>
        <a:buFont typeface="StarSymbol"/>
        <a:buChar char=""/>
        <a:defRPr>
          <a:solidFill>
            <a:schemeClr val="tx1"/>
          </a:solidFill>
          <a:latin typeface="+mn-lt"/>
        </a:defRPr>
      </a:lvl7pPr>
      <a:lvl8pPr marL="3530600" indent="-215900" algn="l" rtl="0" eaLnBrk="0" fontAlgn="base" hangingPunct="0">
        <a:spcBef>
          <a:spcPct val="20000"/>
        </a:spcBef>
        <a:spcAft>
          <a:spcPct val="0"/>
        </a:spcAft>
        <a:buClr>
          <a:srgbClr val="FF6309"/>
        </a:buClr>
        <a:buSzPct val="45000"/>
        <a:buFont typeface="StarSymbol"/>
        <a:buChar char=""/>
        <a:defRPr>
          <a:solidFill>
            <a:schemeClr val="tx1"/>
          </a:solidFill>
          <a:latin typeface="+mn-lt"/>
        </a:defRPr>
      </a:lvl8pPr>
      <a:lvl9pPr marL="3987800" indent="-215900" algn="l" rtl="0" eaLnBrk="0" fontAlgn="base" hangingPunct="0">
        <a:spcBef>
          <a:spcPct val="20000"/>
        </a:spcBef>
        <a:spcAft>
          <a:spcPct val="0"/>
        </a:spcAft>
        <a:buClr>
          <a:srgbClr val="FF6309"/>
        </a:buClr>
        <a:buSzPct val="45000"/>
        <a:buFont typeface="StarSymbol"/>
        <a:buChar char="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emf"/><Relationship Id="rId4" Type="http://schemas.openxmlformats.org/officeDocument/2006/relationships/image" Target="../media/image4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14.png"/><Relationship Id="rId10" Type="http://schemas.openxmlformats.org/officeDocument/2006/relationships/image" Target="../media/image31.png"/><Relationship Id="rId4" Type="http://schemas.openxmlformats.org/officeDocument/2006/relationships/image" Target="../media/image27.png"/><Relationship Id="rId9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14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emf"/><Relationship Id="rId5" Type="http://schemas.openxmlformats.org/officeDocument/2006/relationships/image" Target="../media/image48.emf"/><Relationship Id="rId4" Type="http://schemas.openxmlformats.org/officeDocument/2006/relationships/image" Target="../media/image47.emf"/><Relationship Id="rId9" Type="http://schemas.openxmlformats.org/officeDocument/2006/relationships/image" Target="../media/image5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14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10" Type="http://schemas.openxmlformats.org/officeDocument/2006/relationships/image" Target="../media/image2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9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MPI_logo.pdf">
            <a:extLst>
              <a:ext uri="{FF2B5EF4-FFF2-40B4-BE49-F238E27FC236}">
                <a16:creationId xmlns:a16="http://schemas.microsoft.com/office/drawing/2014/main" id="{AF28C29C-C807-6E48-AF22-FC4BCBA274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128" y="6573148"/>
            <a:ext cx="3119264" cy="986527"/>
          </a:xfrm>
          <a:prstGeom prst="rect">
            <a:avLst/>
          </a:prstGeom>
        </p:spPr>
      </p:pic>
      <p:sp>
        <p:nvSpPr>
          <p:cNvPr id="10" name="Title 2"/>
          <p:cNvSpPr txBox="1">
            <a:spLocks/>
          </p:cNvSpPr>
          <p:nvPr/>
        </p:nvSpPr>
        <p:spPr bwMode="auto">
          <a:xfrm>
            <a:off x="1705024" y="5868069"/>
            <a:ext cx="662473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1">
              <a:defRPr/>
            </a:pPr>
            <a:r>
              <a:rPr lang="en-US" sz="2800" b="1" kern="0" cap="small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j-ea"/>
                <a:cs typeface="Calibri"/>
              </a:rPr>
              <a:t>Human-centered Machine Learning</a:t>
            </a:r>
            <a:endParaRPr kumimoji="0" lang="en-US" sz="2800" b="0" i="0" u="none" strike="noStrike" kern="0" cap="small" spc="0" normalizeH="0" baseline="3000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480889" y="3184581"/>
            <a:ext cx="9095927" cy="821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9pPr>
          </a:lstStyle>
          <a:p>
            <a:pPr eaLnBrk="1">
              <a:lnSpc>
                <a:spcPct val="80000"/>
              </a:lnSpc>
              <a:spcAft>
                <a:spcPts val="0"/>
              </a:spcAft>
            </a:pPr>
            <a:r>
              <a:rPr lang="en-US" sz="3800" dirty="0">
                <a:solidFill>
                  <a:schemeClr val="tx1"/>
                </a:solidFill>
                <a:latin typeface="Calibri"/>
              </a:rPr>
              <a:t>Information Reliability</a:t>
            </a:r>
          </a:p>
          <a:p>
            <a:pPr eaLnBrk="1">
              <a:lnSpc>
                <a:spcPct val="80000"/>
              </a:lnSpc>
              <a:spcAft>
                <a:spcPts val="1200"/>
              </a:spcAft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</a:rPr>
              <a:t>with Marked Temporal Point Processes</a:t>
            </a:r>
            <a:endParaRPr lang="en-US" sz="28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AE533D3-F2D2-EC42-BBEA-C89871020D9A}"/>
              </a:ext>
            </a:extLst>
          </p:cNvPr>
          <p:cNvSpPr txBox="1">
            <a:spLocks/>
          </p:cNvSpPr>
          <p:nvPr/>
        </p:nvSpPr>
        <p:spPr bwMode="auto">
          <a:xfrm>
            <a:off x="2364556" y="6342512"/>
            <a:ext cx="532859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1">
              <a:defRPr/>
            </a:pPr>
            <a:r>
              <a:rPr lang="en-US" b="1" kern="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http://courses.mpi-sws.org/hcml-ws18/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AF5A737-C58D-8541-A7C7-CADD1ED190F2}"/>
              </a:ext>
            </a:extLst>
          </p:cNvPr>
          <p:cNvCxnSpPr>
            <a:cxnSpLocks/>
          </p:cNvCxnSpPr>
          <p:nvPr/>
        </p:nvCxnSpPr>
        <p:spPr bwMode="auto">
          <a:xfrm>
            <a:off x="2642320" y="4139877"/>
            <a:ext cx="7294536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876EA81-B1F9-3441-AE1F-4653B62D7C36}"/>
              </a:ext>
            </a:extLst>
          </p:cNvPr>
          <p:cNvCxnSpPr>
            <a:stCxn id="29" idx="4"/>
          </p:cNvCxnSpPr>
          <p:nvPr/>
        </p:nvCxnSpPr>
        <p:spPr bwMode="auto">
          <a:xfrm>
            <a:off x="8856736" y="3923853"/>
            <a:ext cx="4192" cy="21602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A9CBD686-C994-D647-B4AE-111442995346}"/>
              </a:ext>
            </a:extLst>
          </p:cNvPr>
          <p:cNvSpPr/>
          <p:nvPr/>
        </p:nvSpPr>
        <p:spPr bwMode="auto">
          <a:xfrm>
            <a:off x="8784728" y="3779837"/>
            <a:ext cx="144016" cy="144016"/>
          </a:xfrm>
          <a:prstGeom prst="ellipse">
            <a:avLst/>
          </a:prstGeom>
          <a:solidFill>
            <a:srgbClr val="008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2E6E411-F482-1A4E-9A35-35382DB28B25}"/>
              </a:ext>
            </a:extLst>
          </p:cNvPr>
          <p:cNvCxnSpPr>
            <a:stCxn id="31" idx="4"/>
          </p:cNvCxnSpPr>
          <p:nvPr/>
        </p:nvCxnSpPr>
        <p:spPr bwMode="auto">
          <a:xfrm>
            <a:off x="9360792" y="3923853"/>
            <a:ext cx="4192" cy="21602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11594279-4CAA-4A40-A279-346BA0C7494F}"/>
              </a:ext>
            </a:extLst>
          </p:cNvPr>
          <p:cNvSpPr/>
          <p:nvPr/>
        </p:nvSpPr>
        <p:spPr bwMode="auto">
          <a:xfrm>
            <a:off x="9288784" y="3779837"/>
            <a:ext cx="144016" cy="144016"/>
          </a:xfrm>
          <a:prstGeom prst="ellipse">
            <a:avLst/>
          </a:prstGeom>
          <a:solidFill>
            <a:srgbClr val="008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16999EA-D2EA-DF4D-831A-5EBA05F315B9}"/>
              </a:ext>
            </a:extLst>
          </p:cNvPr>
          <p:cNvSpPr/>
          <p:nvPr/>
        </p:nvSpPr>
        <p:spPr bwMode="auto">
          <a:xfrm>
            <a:off x="8568704" y="3779837"/>
            <a:ext cx="144016" cy="144016"/>
          </a:xfrm>
          <a:prstGeom prst="rect">
            <a:avLst/>
          </a:prstGeom>
          <a:solidFill>
            <a:schemeClr val="accent2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9F67D22-3813-D047-919A-DB216EC3B47E}"/>
              </a:ext>
            </a:extLst>
          </p:cNvPr>
          <p:cNvCxnSpPr>
            <a:stCxn id="32" idx="2"/>
          </p:cNvCxnSpPr>
          <p:nvPr/>
        </p:nvCxnSpPr>
        <p:spPr bwMode="auto">
          <a:xfrm>
            <a:off x="8640712" y="3923853"/>
            <a:ext cx="0" cy="21602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C7519069-EE26-3A4C-8745-78AB4F2FEA24}"/>
              </a:ext>
            </a:extLst>
          </p:cNvPr>
          <p:cNvSpPr/>
          <p:nvPr/>
        </p:nvSpPr>
        <p:spPr bwMode="auto">
          <a:xfrm>
            <a:off x="9576816" y="3779837"/>
            <a:ext cx="144016" cy="144016"/>
          </a:xfrm>
          <a:prstGeom prst="rect">
            <a:avLst/>
          </a:prstGeom>
          <a:solidFill>
            <a:schemeClr val="accent2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AB9B616-9AC6-A84D-9587-6E95D4F6BAF8}"/>
              </a:ext>
            </a:extLst>
          </p:cNvPr>
          <p:cNvCxnSpPr>
            <a:stCxn id="34" idx="2"/>
          </p:cNvCxnSpPr>
          <p:nvPr/>
        </p:nvCxnSpPr>
        <p:spPr bwMode="auto">
          <a:xfrm>
            <a:off x="9648824" y="3923853"/>
            <a:ext cx="0" cy="21602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4F077F8-BD95-974A-8309-351281FF018B}"/>
              </a:ext>
            </a:extLst>
          </p:cNvPr>
          <p:cNvCxnSpPr>
            <a:cxnSpLocks/>
          </p:cNvCxnSpPr>
          <p:nvPr/>
        </p:nvCxnSpPr>
        <p:spPr bwMode="auto">
          <a:xfrm>
            <a:off x="482080" y="4139877"/>
            <a:ext cx="2160240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153082554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82222"/>
            <a:ext cx="9070975" cy="615553"/>
          </a:xfrm>
        </p:spPr>
        <p:txBody>
          <a:bodyPr>
            <a:spAutoFit/>
          </a:bodyPr>
          <a:lstStyle/>
          <a:p>
            <a:pPr eaLnBrk="1"/>
            <a:r>
              <a:rPr lang="en-US" sz="4000" dirty="0">
                <a:latin typeface="Calibri"/>
              </a:rPr>
              <a:t>Model inference from event data</a:t>
            </a:r>
          </a:p>
        </p:txBody>
      </p:sp>
      <p:sp>
        <p:nvSpPr>
          <p:cNvPr id="27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226300" y="6886575"/>
            <a:ext cx="2349500" cy="52228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C3E319AB-DB06-1E43-8E78-322D0B5EE440}" type="slidenum">
              <a:rPr lang="fi-FI"/>
              <a:pPr/>
              <a:t>10</a:t>
            </a:fld>
            <a:endParaRPr lang="fi-FI" dirty="0"/>
          </a:p>
        </p:txBody>
      </p:sp>
      <p:sp>
        <p:nvSpPr>
          <p:cNvPr id="29" name="Up-Down Arrow 28"/>
          <p:cNvSpPr/>
          <p:nvPr/>
        </p:nvSpPr>
        <p:spPr bwMode="auto">
          <a:xfrm rot="10800000">
            <a:off x="4375480" y="2843733"/>
            <a:ext cx="566928" cy="795528"/>
          </a:xfrm>
          <a:prstGeom prst="up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" name="Text Placeholder 2"/>
          <p:cNvSpPr txBox="1">
            <a:spLocks/>
          </p:cNvSpPr>
          <p:nvPr/>
        </p:nvSpPr>
        <p:spPr bwMode="auto">
          <a:xfrm>
            <a:off x="3445048" y="3779837"/>
            <a:ext cx="2819400" cy="423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indent="-514350" algn="ctr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FF6309"/>
              </a:buClr>
              <a:buSzTx/>
              <a:tabLst/>
              <a:defRPr/>
            </a:pPr>
            <a:r>
              <a:rPr lang="en-US" sz="3000" b="1" kern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Events likelihood</a:t>
            </a: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32" name="Text Placeholder 2"/>
          <p:cNvSpPr txBox="1">
            <a:spLocks/>
          </p:cNvSpPr>
          <p:nvPr/>
        </p:nvSpPr>
        <p:spPr bwMode="auto">
          <a:xfrm>
            <a:off x="2159992" y="1331565"/>
            <a:ext cx="4968552" cy="423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indent="-514350" algn="ctr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FF6309"/>
              </a:buClr>
              <a:buSzTx/>
              <a:tabLst/>
              <a:defRPr/>
            </a:pPr>
            <a:r>
              <a:rPr lang="en-US" sz="3000" b="1" kern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Conditional intensities</a:t>
            </a: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719832" y="5703453"/>
            <a:ext cx="7843664" cy="1170432"/>
          </a:xfrm>
          <a:prstGeom prst="rect">
            <a:avLst/>
          </a:prstGeom>
          <a:solidFill>
            <a:schemeClr val="accent1">
              <a:lumMod val="60000"/>
              <a:lumOff val="40000"/>
              <a:alpha val="24000"/>
            </a:schemeClr>
          </a:solidFill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0" name="Text Placeholder 2"/>
          <p:cNvSpPr txBox="1">
            <a:spLocks/>
          </p:cNvSpPr>
          <p:nvPr/>
        </p:nvSpPr>
        <p:spPr bwMode="auto">
          <a:xfrm>
            <a:off x="1056432" y="5877265"/>
            <a:ext cx="7282656" cy="782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Theorem. 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T</a:t>
            </a:r>
            <a:r>
              <a:rPr kumimoji="0" lang="en-US" sz="280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he</a:t>
            </a:r>
            <a:r>
              <a:rPr kumimoji="0" lang="en-US" sz="2800" b="1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 maximum likelihood </a:t>
            </a:r>
            <a:r>
              <a:rPr kumimoji="0" lang="en-US" sz="280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problem is</a:t>
            </a:r>
            <a:r>
              <a:rPr kumimoji="0" lang="en-US" sz="2800" b="1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 convex in the model parameters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.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16" name="Text Placeholder 2"/>
          <p:cNvSpPr txBox="1">
            <a:spLocks/>
          </p:cNvSpPr>
          <p:nvPr/>
        </p:nvSpPr>
        <p:spPr bwMode="auto">
          <a:xfrm>
            <a:off x="6768504" y="7236221"/>
            <a:ext cx="3744416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dirty="0">
                <a:latin typeface="Calibri"/>
              </a:rPr>
              <a:t>[Tabibian et al., WWW 2017]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792" y="4283893"/>
            <a:ext cx="9390381" cy="10081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2120" y="1979637"/>
            <a:ext cx="864096" cy="5339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8252" y="1907629"/>
            <a:ext cx="893554" cy="6480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24088" y="1933401"/>
            <a:ext cx="292100" cy="6223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2228" y="1907629"/>
            <a:ext cx="292100" cy="6223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5972348" y="1907629"/>
            <a:ext cx="292100" cy="6223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4172148" y="1907629"/>
            <a:ext cx="2921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4135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326053"/>
            <a:ext cx="6012159" cy="615553"/>
          </a:xfrm>
        </p:spPr>
        <p:txBody>
          <a:bodyPr wrap="square">
            <a:spAutoFit/>
          </a:bodyPr>
          <a:lstStyle/>
          <a:p>
            <a:pPr eaLnBrk="1"/>
            <a:r>
              <a:rPr lang="en-US" sz="4000" dirty="0">
                <a:latin typeface="Calibri"/>
              </a:rPr>
              <a:t>Wikipedia dataset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808" y="1835621"/>
            <a:ext cx="978222" cy="864096"/>
          </a:xfrm>
          <a:prstGeom prst="rect">
            <a:avLst/>
          </a:prstGeom>
        </p:spPr>
      </p:pic>
      <p:sp>
        <p:nvSpPr>
          <p:cNvPr id="86" name="Text Placeholder 2"/>
          <p:cNvSpPr txBox="1">
            <a:spLocks/>
          </p:cNvSpPr>
          <p:nvPr/>
        </p:nvSpPr>
        <p:spPr bwMode="auto">
          <a:xfrm>
            <a:off x="1799952" y="3131765"/>
            <a:ext cx="8352928" cy="423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3000" b="1" kern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50k web sources </a:t>
            </a:r>
            <a:r>
              <a:rPr lang="en-US" sz="2000" kern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(with more than 10 additions)</a:t>
            </a:r>
            <a:endParaRPr lang="en-US" kern="0" dirty="0">
              <a:solidFill>
                <a:srgbClr val="000000"/>
              </a:solidFill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90" name="Text Placeholder 2"/>
          <p:cNvSpPr txBox="1">
            <a:spLocks/>
          </p:cNvSpPr>
          <p:nvPr/>
        </p:nvSpPr>
        <p:spPr bwMode="auto">
          <a:xfrm>
            <a:off x="1799952" y="3762900"/>
            <a:ext cx="8712968" cy="423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3000" b="1" kern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who were used in 100k articles </a:t>
            </a:r>
            <a:r>
              <a:rPr lang="en-US" sz="2000" kern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(with more than 20 additions)</a:t>
            </a:r>
          </a:p>
        </p:txBody>
      </p:sp>
      <p:sp>
        <p:nvSpPr>
          <p:cNvPr id="92" name="Text Placeholder 2"/>
          <p:cNvSpPr txBox="1">
            <a:spLocks/>
          </p:cNvSpPr>
          <p:nvPr/>
        </p:nvSpPr>
        <p:spPr bwMode="auto">
          <a:xfrm>
            <a:off x="1799952" y="1835621"/>
            <a:ext cx="6048672" cy="838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3000" b="1" kern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Complete edit history of Wikipedia</a:t>
            </a:r>
            <a:r>
              <a:rPr lang="en-US" sz="3000" kern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 up to July, 2014</a:t>
            </a:r>
          </a:p>
        </p:txBody>
      </p:sp>
      <p:sp>
        <p:nvSpPr>
          <p:cNvPr id="93" name="Text Placeholder 2"/>
          <p:cNvSpPr txBox="1">
            <a:spLocks/>
          </p:cNvSpPr>
          <p:nvPr/>
        </p:nvSpPr>
        <p:spPr bwMode="auto">
          <a:xfrm>
            <a:off x="4464248" y="4715941"/>
            <a:ext cx="5256584" cy="423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3000" b="1" kern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9 million </a:t>
            </a:r>
            <a:r>
              <a:rPr lang="en-US" sz="3000" b="1" kern="0" dirty="0">
                <a:solidFill>
                  <a:schemeClr val="accent2"/>
                </a:solidFill>
                <a:latin typeface="Calibri" charset="0"/>
                <a:ea typeface="DejaVu Sans" charset="0"/>
                <a:cs typeface="DejaVu Sans" charset="0"/>
              </a:rPr>
              <a:t>statement refutations</a:t>
            </a:r>
            <a:endParaRPr lang="en-US" sz="3000" kern="0" dirty="0">
              <a:solidFill>
                <a:schemeClr val="accent2"/>
              </a:solidFill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94" name="Text Placeholder 2"/>
          <p:cNvSpPr txBox="1">
            <a:spLocks/>
          </p:cNvSpPr>
          <p:nvPr/>
        </p:nvSpPr>
        <p:spPr bwMode="auto">
          <a:xfrm>
            <a:off x="2448024" y="4283893"/>
            <a:ext cx="7272808" cy="423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3000" kern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by means of</a:t>
            </a:r>
            <a:r>
              <a:rPr lang="en-US" sz="3000" b="1" kern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 10.4 million </a:t>
            </a:r>
            <a:r>
              <a:rPr lang="en-US" sz="3000" b="1" kern="0" dirty="0">
                <a:solidFill>
                  <a:srgbClr val="008000"/>
                </a:solidFill>
                <a:latin typeface="Calibri" charset="0"/>
                <a:ea typeface="DejaVu Sans" charset="0"/>
                <a:cs typeface="DejaVu Sans" charset="0"/>
              </a:rPr>
              <a:t>statement additions</a:t>
            </a:r>
            <a:endParaRPr lang="en-US" sz="3000" kern="0" dirty="0">
              <a:solidFill>
                <a:srgbClr val="008000"/>
              </a:solidFill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104" name="Text Placeholder 2"/>
          <p:cNvSpPr txBox="1">
            <a:spLocks/>
          </p:cNvSpPr>
          <p:nvPr/>
        </p:nvSpPr>
        <p:spPr bwMode="auto">
          <a:xfrm>
            <a:off x="1799952" y="6444133"/>
            <a:ext cx="1512168" cy="423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3000" b="1" kern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10 topics</a:t>
            </a:r>
            <a:endParaRPr lang="en-US" sz="2000" kern="0" dirty="0">
              <a:solidFill>
                <a:srgbClr val="000000"/>
              </a:solidFill>
              <a:latin typeface="Calibri" charset="0"/>
              <a:ea typeface="DejaVu Sans" charset="0"/>
              <a:cs typeface="DejaVu Sans" charset="0"/>
            </a:endParaRPr>
          </a:p>
        </p:txBody>
      </p:sp>
      <p:cxnSp>
        <p:nvCxnSpPr>
          <p:cNvPr id="105" name="Straight Connector 104"/>
          <p:cNvCxnSpPr/>
          <p:nvPr/>
        </p:nvCxnSpPr>
        <p:spPr bwMode="auto">
          <a:xfrm>
            <a:off x="2543632" y="5330229"/>
            <a:ext cx="2758" cy="71431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6" name="Straight Arrow Connector 105"/>
          <p:cNvCxnSpPr/>
          <p:nvPr/>
        </p:nvCxnSpPr>
        <p:spPr bwMode="auto">
          <a:xfrm flipV="1">
            <a:off x="2449939" y="5762277"/>
            <a:ext cx="5898549" cy="1401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07" name="Picture 10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816" y="6100794"/>
            <a:ext cx="495300" cy="177800"/>
          </a:xfrm>
          <a:prstGeom prst="rect">
            <a:avLst/>
          </a:prstGeom>
        </p:spPr>
      </p:pic>
      <p:pic>
        <p:nvPicPr>
          <p:cNvPr id="108" name="Picture 10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432" y="6122317"/>
            <a:ext cx="558800" cy="177800"/>
          </a:xfrm>
          <a:prstGeom prst="rect">
            <a:avLst/>
          </a:prstGeom>
        </p:spPr>
      </p:pic>
      <p:pic>
        <p:nvPicPr>
          <p:cNvPr id="109" name="Picture 108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496" y="5813201"/>
            <a:ext cx="76200" cy="165100"/>
          </a:xfrm>
          <a:prstGeom prst="rect">
            <a:avLst/>
          </a:prstGeom>
        </p:spPr>
      </p:pic>
      <p:sp>
        <p:nvSpPr>
          <p:cNvPr id="110" name="Rectangle 109"/>
          <p:cNvSpPr/>
          <p:nvPr/>
        </p:nvSpPr>
        <p:spPr bwMode="auto">
          <a:xfrm>
            <a:off x="3528144" y="5402237"/>
            <a:ext cx="144016" cy="144016"/>
          </a:xfrm>
          <a:prstGeom prst="rect">
            <a:avLst/>
          </a:prstGeom>
          <a:solidFill>
            <a:schemeClr val="accent2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11" name="Straight Connector 110"/>
          <p:cNvCxnSpPr>
            <a:stCxn id="110" idx="2"/>
          </p:cNvCxnSpPr>
          <p:nvPr/>
        </p:nvCxnSpPr>
        <p:spPr bwMode="auto">
          <a:xfrm>
            <a:off x="3600152" y="5546253"/>
            <a:ext cx="0" cy="21602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2" name="Straight Connector 111"/>
          <p:cNvCxnSpPr>
            <a:stCxn id="113" idx="4"/>
          </p:cNvCxnSpPr>
          <p:nvPr/>
        </p:nvCxnSpPr>
        <p:spPr bwMode="auto">
          <a:xfrm>
            <a:off x="2803872" y="5546253"/>
            <a:ext cx="4192" cy="21602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3" name="Oval 112"/>
          <p:cNvSpPr/>
          <p:nvPr/>
        </p:nvSpPr>
        <p:spPr bwMode="auto">
          <a:xfrm>
            <a:off x="2731864" y="5402237"/>
            <a:ext cx="144016" cy="144016"/>
          </a:xfrm>
          <a:prstGeom prst="ellipse">
            <a:avLst/>
          </a:prstGeom>
          <a:solidFill>
            <a:srgbClr val="008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14" name="Straight Connector 113"/>
          <p:cNvCxnSpPr/>
          <p:nvPr/>
        </p:nvCxnSpPr>
        <p:spPr bwMode="auto">
          <a:xfrm>
            <a:off x="8060456" y="5330229"/>
            <a:ext cx="2758" cy="71431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5" name="Straight Connector 114"/>
          <p:cNvCxnSpPr>
            <a:stCxn id="116" idx="4"/>
          </p:cNvCxnSpPr>
          <p:nvPr/>
        </p:nvCxnSpPr>
        <p:spPr bwMode="auto">
          <a:xfrm>
            <a:off x="4536256" y="5546253"/>
            <a:ext cx="4192" cy="21602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6" name="Oval 115"/>
          <p:cNvSpPr/>
          <p:nvPr/>
        </p:nvSpPr>
        <p:spPr bwMode="auto">
          <a:xfrm>
            <a:off x="4464248" y="5402237"/>
            <a:ext cx="144016" cy="144016"/>
          </a:xfrm>
          <a:prstGeom prst="ellipse">
            <a:avLst/>
          </a:prstGeom>
          <a:solidFill>
            <a:srgbClr val="008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17" name="Straight Connector 116"/>
          <p:cNvCxnSpPr>
            <a:stCxn id="118" idx="4"/>
          </p:cNvCxnSpPr>
          <p:nvPr/>
        </p:nvCxnSpPr>
        <p:spPr bwMode="auto">
          <a:xfrm>
            <a:off x="5400352" y="5546253"/>
            <a:ext cx="4192" cy="21602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8" name="Oval 117"/>
          <p:cNvSpPr/>
          <p:nvPr/>
        </p:nvSpPr>
        <p:spPr bwMode="auto">
          <a:xfrm>
            <a:off x="5328344" y="5402237"/>
            <a:ext cx="144016" cy="144016"/>
          </a:xfrm>
          <a:prstGeom prst="ellipse">
            <a:avLst/>
          </a:prstGeom>
          <a:solidFill>
            <a:srgbClr val="008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19" name="Straight Connector 118"/>
          <p:cNvCxnSpPr>
            <a:stCxn id="120" idx="4"/>
          </p:cNvCxnSpPr>
          <p:nvPr/>
        </p:nvCxnSpPr>
        <p:spPr bwMode="auto">
          <a:xfrm>
            <a:off x="6048424" y="5546253"/>
            <a:ext cx="4192" cy="21602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0" name="Oval 119"/>
          <p:cNvSpPr/>
          <p:nvPr/>
        </p:nvSpPr>
        <p:spPr bwMode="auto">
          <a:xfrm>
            <a:off x="5976416" y="5402237"/>
            <a:ext cx="144016" cy="144016"/>
          </a:xfrm>
          <a:prstGeom prst="ellipse">
            <a:avLst/>
          </a:prstGeom>
          <a:solidFill>
            <a:srgbClr val="008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1" name="Rectangle 120"/>
          <p:cNvSpPr/>
          <p:nvPr/>
        </p:nvSpPr>
        <p:spPr bwMode="auto">
          <a:xfrm>
            <a:off x="5616376" y="5402237"/>
            <a:ext cx="144016" cy="144016"/>
          </a:xfrm>
          <a:prstGeom prst="rect">
            <a:avLst/>
          </a:prstGeom>
          <a:solidFill>
            <a:schemeClr val="accent2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22" name="Straight Connector 121"/>
          <p:cNvCxnSpPr>
            <a:stCxn id="121" idx="2"/>
          </p:cNvCxnSpPr>
          <p:nvPr/>
        </p:nvCxnSpPr>
        <p:spPr bwMode="auto">
          <a:xfrm>
            <a:off x="5688384" y="5546253"/>
            <a:ext cx="0" cy="21602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3" name="Rectangle 122"/>
          <p:cNvSpPr/>
          <p:nvPr/>
        </p:nvSpPr>
        <p:spPr bwMode="auto">
          <a:xfrm>
            <a:off x="6408464" y="5402237"/>
            <a:ext cx="144016" cy="144016"/>
          </a:xfrm>
          <a:prstGeom prst="rect">
            <a:avLst/>
          </a:prstGeom>
          <a:solidFill>
            <a:schemeClr val="accent2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24" name="Straight Connector 123"/>
          <p:cNvCxnSpPr>
            <a:stCxn id="123" idx="2"/>
          </p:cNvCxnSpPr>
          <p:nvPr/>
        </p:nvCxnSpPr>
        <p:spPr bwMode="auto">
          <a:xfrm>
            <a:off x="6480472" y="5546253"/>
            <a:ext cx="0" cy="21602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/>
          <p:cNvCxnSpPr/>
          <p:nvPr/>
        </p:nvCxnSpPr>
        <p:spPr bwMode="auto">
          <a:xfrm>
            <a:off x="1007864" y="2843733"/>
            <a:ext cx="0" cy="50405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5" name="Straight Connector 124"/>
          <p:cNvCxnSpPr/>
          <p:nvPr/>
        </p:nvCxnSpPr>
        <p:spPr bwMode="auto">
          <a:xfrm>
            <a:off x="1007864" y="3275781"/>
            <a:ext cx="0" cy="72008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6" name="Straight Connector 125"/>
          <p:cNvCxnSpPr/>
          <p:nvPr/>
        </p:nvCxnSpPr>
        <p:spPr bwMode="auto">
          <a:xfrm flipH="1">
            <a:off x="1007864" y="3347789"/>
            <a:ext cx="57606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127" name="Straight Connector 126"/>
          <p:cNvCxnSpPr/>
          <p:nvPr/>
        </p:nvCxnSpPr>
        <p:spPr bwMode="auto">
          <a:xfrm flipH="1">
            <a:off x="1007864" y="3995861"/>
            <a:ext cx="57606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128" name="Straight Connector 127"/>
          <p:cNvCxnSpPr/>
          <p:nvPr/>
        </p:nvCxnSpPr>
        <p:spPr bwMode="auto">
          <a:xfrm>
            <a:off x="1007864" y="3995861"/>
            <a:ext cx="0" cy="266429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9" name="Straight Connector 128"/>
          <p:cNvCxnSpPr/>
          <p:nvPr/>
        </p:nvCxnSpPr>
        <p:spPr bwMode="auto">
          <a:xfrm flipH="1">
            <a:off x="1007864" y="6660157"/>
            <a:ext cx="57606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36" name="Text Placeholder 2"/>
          <p:cNvSpPr txBox="1">
            <a:spLocks/>
          </p:cNvSpPr>
          <p:nvPr/>
        </p:nvSpPr>
        <p:spPr bwMode="auto">
          <a:xfrm>
            <a:off x="6768504" y="7236221"/>
            <a:ext cx="3744416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dirty="0">
                <a:latin typeface="Calibri"/>
              </a:rPr>
              <a:t>[Tabibian et al., WWW 2017]</a:t>
            </a:r>
          </a:p>
        </p:txBody>
      </p:sp>
    </p:spTree>
    <p:extLst>
      <p:ext uri="{BB962C8B-B14F-4D97-AF65-F5344CB8AC3E}">
        <p14:creationId xmlns:p14="http://schemas.microsoft.com/office/powerpoint/2010/main" val="3538020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48189">
            <a:off x="3240112" y="4198013"/>
            <a:ext cx="3744168" cy="13100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48189">
            <a:off x="4824040" y="5108634"/>
            <a:ext cx="2664296" cy="5434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848189">
            <a:off x="4824040" y="4884064"/>
            <a:ext cx="2448272" cy="210856"/>
          </a:xfrm>
          <a:prstGeom prst="rect">
            <a:avLst/>
          </a:prstGeom>
        </p:spPr>
      </p:pic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150100" y="6721475"/>
            <a:ext cx="2349500" cy="52228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289AF70C-CF62-3949-A0E8-7B478CE69687}" type="slidenum">
              <a:rPr lang="fi-FI"/>
              <a:pPr/>
              <a:t>12</a:t>
            </a:fld>
            <a:endParaRPr lang="fi-FI" dirty="0"/>
          </a:p>
        </p:txBody>
      </p:sp>
      <p:sp>
        <p:nvSpPr>
          <p:cNvPr id="15" name="Text Placeholder 2"/>
          <p:cNvSpPr txBox="1">
            <a:spLocks/>
          </p:cNvSpPr>
          <p:nvPr/>
        </p:nvSpPr>
        <p:spPr bwMode="auto">
          <a:xfrm>
            <a:off x="1151880" y="2771725"/>
            <a:ext cx="7272808" cy="1118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4000" kern="0" dirty="0">
                <a:solidFill>
                  <a:srgbClr val="595959"/>
                </a:solidFill>
                <a:latin typeface="Calibri" charset="0"/>
                <a:ea typeface="DejaVu Sans" charset="0"/>
                <a:cs typeface="DejaVu Sans" charset="0"/>
              </a:rPr>
              <a:t>What can the model tell us </a:t>
            </a:r>
            <a:br>
              <a:rPr lang="en-US" sz="4000" kern="0" dirty="0">
                <a:solidFill>
                  <a:srgbClr val="595959"/>
                </a:solidFill>
                <a:latin typeface="Calibri" charset="0"/>
                <a:ea typeface="DejaVu Sans" charset="0"/>
                <a:cs typeface="DejaVu Sans" charset="0"/>
              </a:rPr>
            </a:br>
            <a:r>
              <a:rPr lang="en-US" sz="4000" kern="0" dirty="0">
                <a:solidFill>
                  <a:srgbClr val="595959"/>
                </a:solidFill>
                <a:latin typeface="Calibri" charset="0"/>
                <a:ea typeface="DejaVu Sans" charset="0"/>
                <a:cs typeface="DejaVu Sans" charset="0"/>
              </a:rPr>
              <a:t>about the </a:t>
            </a:r>
            <a:r>
              <a:rPr lang="en-US" sz="4000" b="1" kern="0" dirty="0">
                <a:solidFill>
                  <a:srgbClr val="595959"/>
                </a:solidFill>
                <a:latin typeface="Calibri" charset="0"/>
                <a:ea typeface="DejaVu Sans" charset="0"/>
                <a:cs typeface="DejaVu Sans" charset="0"/>
              </a:rPr>
              <a:t>article unreliability</a:t>
            </a:r>
            <a:r>
              <a:rPr lang="en-US" sz="4000" kern="0" dirty="0">
                <a:solidFill>
                  <a:srgbClr val="595959"/>
                </a:solidFill>
                <a:latin typeface="Calibri" charset="0"/>
                <a:ea typeface="DejaVu Sans" charset="0"/>
                <a:cs typeface="DejaVu Sans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1463234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310664"/>
            <a:ext cx="9070975" cy="646331"/>
          </a:xfrm>
        </p:spPr>
        <p:txBody>
          <a:bodyPr>
            <a:spAutoFit/>
          </a:bodyPr>
          <a:lstStyle/>
          <a:p>
            <a:pPr eaLnBrk="1"/>
            <a:r>
              <a:rPr lang="en-US" sz="4200" dirty="0">
                <a:latin typeface="Calibri"/>
              </a:rPr>
              <a:t>Barack Obama’s biography</a:t>
            </a:r>
          </a:p>
        </p:txBody>
      </p:sp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89AF70C-CF62-3949-A0E8-7B478CE69687}" type="slidenum">
              <a:rPr lang="fi-FI"/>
              <a:pPr/>
              <a:t>13</a:t>
            </a:fld>
            <a:endParaRPr lang="fi-FI" dirty="0"/>
          </a:p>
        </p:txBody>
      </p:sp>
      <p:pic>
        <p:nvPicPr>
          <p:cNvPr id="9" name="Picture 8" descr="Doc-Barack_Obama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56" y="2699717"/>
            <a:ext cx="8109590" cy="230566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55821" y="5003973"/>
            <a:ext cx="4672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Calibri"/>
                <a:cs typeface="Calibri"/>
              </a:rPr>
              <a:t>Inferred intrinsic unreliability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15976" y="1835621"/>
            <a:ext cx="16691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Calibri"/>
                <a:cs typeface="Calibri"/>
              </a:rPr>
              <a:t>Democratic </a:t>
            </a:r>
            <a:br>
              <a:rPr lang="en-US" sz="2400" b="1" dirty="0">
                <a:latin typeface="Calibri"/>
                <a:cs typeface="Calibri"/>
              </a:rPr>
            </a:br>
            <a:r>
              <a:rPr lang="en-US" sz="2400" b="1" dirty="0">
                <a:latin typeface="Calibri"/>
                <a:cs typeface="Calibri"/>
              </a:rPr>
              <a:t>nomination</a:t>
            </a:r>
            <a:endParaRPr lang="en-US" sz="1600" b="1" dirty="0">
              <a:latin typeface="Calibri"/>
              <a:cs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80559" y="1835621"/>
            <a:ext cx="1748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Calibri"/>
                <a:cs typeface="Calibri"/>
              </a:rPr>
              <a:t>US elections</a:t>
            </a:r>
            <a:endParaRPr lang="en-US" sz="1600" b="1" dirty="0">
              <a:latin typeface="Calibri"/>
              <a:cs typeface="Calibri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 flipH="1">
            <a:off x="4608264" y="2339677"/>
            <a:ext cx="360040" cy="5760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2880072" y="2699717"/>
            <a:ext cx="504056" cy="5040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 Placeholder 2"/>
          <p:cNvSpPr txBox="1">
            <a:spLocks/>
          </p:cNvSpPr>
          <p:nvPr/>
        </p:nvSpPr>
        <p:spPr bwMode="auto">
          <a:xfrm>
            <a:off x="863848" y="5796061"/>
            <a:ext cx="5256584" cy="423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3000" b="1" kern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Peaks match noteworthy events</a:t>
            </a:r>
            <a:endParaRPr lang="en-US" sz="2000" kern="0" dirty="0">
              <a:solidFill>
                <a:srgbClr val="000000"/>
              </a:solidFill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13" name="Text Placeholder 2"/>
          <p:cNvSpPr txBox="1">
            <a:spLocks/>
          </p:cNvSpPr>
          <p:nvPr/>
        </p:nvSpPr>
        <p:spPr bwMode="auto">
          <a:xfrm>
            <a:off x="863848" y="6308972"/>
            <a:ext cx="8496944" cy="838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3000" b="1" kern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Difference between arrival and removal indicates controversy</a:t>
            </a:r>
            <a:endParaRPr lang="en-US" sz="2000" kern="0" dirty="0">
              <a:solidFill>
                <a:srgbClr val="000000"/>
              </a:solidFill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17" name="Text Placeholder 2"/>
          <p:cNvSpPr txBox="1">
            <a:spLocks/>
          </p:cNvSpPr>
          <p:nvPr/>
        </p:nvSpPr>
        <p:spPr bwMode="auto">
          <a:xfrm>
            <a:off x="6768504" y="7236221"/>
            <a:ext cx="3744416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dirty="0">
                <a:latin typeface="Calibri"/>
              </a:rPr>
              <a:t>[Tabibian et al., WWW 2017]</a:t>
            </a:r>
          </a:p>
        </p:txBody>
      </p:sp>
    </p:spTree>
    <p:extLst>
      <p:ext uri="{BB962C8B-B14F-4D97-AF65-F5344CB8AC3E}">
        <p14:creationId xmlns:p14="http://schemas.microsoft.com/office/powerpoint/2010/main" val="262543859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48189">
            <a:off x="2931543" y="3896348"/>
            <a:ext cx="3744168" cy="1310016"/>
          </a:xfrm>
          <a:prstGeom prst="rect">
            <a:avLst/>
          </a:prstGeom>
        </p:spPr>
      </p:pic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150100" y="6721475"/>
            <a:ext cx="2349500" cy="52228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289AF70C-CF62-3949-A0E8-7B478CE69687}" type="slidenum">
              <a:rPr lang="fi-FI"/>
              <a:pPr/>
              <a:t>14</a:t>
            </a:fld>
            <a:endParaRPr lang="fi-FI" dirty="0"/>
          </a:p>
        </p:txBody>
      </p:sp>
      <p:sp>
        <p:nvSpPr>
          <p:cNvPr id="15" name="Text Placeholder 2"/>
          <p:cNvSpPr txBox="1">
            <a:spLocks/>
          </p:cNvSpPr>
          <p:nvPr/>
        </p:nvSpPr>
        <p:spPr bwMode="auto">
          <a:xfrm>
            <a:off x="1151880" y="3059757"/>
            <a:ext cx="7272808" cy="1118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4000" kern="0" dirty="0">
                <a:solidFill>
                  <a:srgbClr val="595959"/>
                </a:solidFill>
                <a:latin typeface="Calibri" charset="0"/>
                <a:ea typeface="DejaVu Sans" charset="0"/>
                <a:cs typeface="DejaVu Sans" charset="0"/>
              </a:rPr>
              <a:t>What about the </a:t>
            </a:r>
            <a:r>
              <a:rPr lang="en-US" sz="4000" b="1" kern="0" dirty="0">
                <a:solidFill>
                  <a:srgbClr val="595959"/>
                </a:solidFill>
                <a:latin typeface="Calibri" charset="0"/>
                <a:ea typeface="DejaVu Sans" charset="0"/>
                <a:cs typeface="DejaVu Sans" charset="0"/>
              </a:rPr>
              <a:t>trustworthiness </a:t>
            </a:r>
            <a:br>
              <a:rPr lang="en-US" sz="4000" b="1" kern="0" dirty="0">
                <a:solidFill>
                  <a:srgbClr val="595959"/>
                </a:solidFill>
                <a:latin typeface="Calibri" charset="0"/>
                <a:ea typeface="DejaVu Sans" charset="0"/>
                <a:cs typeface="DejaVu Sans" charset="0"/>
              </a:rPr>
            </a:br>
            <a:r>
              <a:rPr lang="en-US" sz="4000" b="1" kern="0" dirty="0">
                <a:solidFill>
                  <a:srgbClr val="595959"/>
                </a:solidFill>
                <a:latin typeface="Calibri" charset="0"/>
                <a:ea typeface="DejaVu Sans" charset="0"/>
                <a:cs typeface="DejaVu Sans" charset="0"/>
              </a:rPr>
              <a:t>of the sources</a:t>
            </a:r>
            <a:r>
              <a:rPr lang="en-US" sz="4000" kern="0" dirty="0">
                <a:solidFill>
                  <a:srgbClr val="595959"/>
                </a:solidFill>
                <a:latin typeface="Calibri" charset="0"/>
                <a:ea typeface="DejaVu Sans" charset="0"/>
                <a:cs typeface="DejaVu Sans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84978">
            <a:off x="4596483" y="4656585"/>
            <a:ext cx="2456488" cy="9361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760000">
            <a:off x="4453298" y="4465957"/>
            <a:ext cx="1823236" cy="30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39289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310664"/>
            <a:ext cx="9070975" cy="646331"/>
          </a:xfrm>
        </p:spPr>
        <p:txBody>
          <a:bodyPr>
            <a:spAutoFit/>
          </a:bodyPr>
          <a:lstStyle/>
          <a:p>
            <a:pPr eaLnBrk="1"/>
            <a:r>
              <a:rPr lang="en-US" sz="4200" dirty="0">
                <a:latin typeface="Calibri"/>
              </a:rPr>
              <a:t>Source trustworthiness</a:t>
            </a:r>
          </a:p>
        </p:txBody>
      </p:sp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89AF70C-CF62-3949-A0E8-7B478CE69687}" type="slidenum">
              <a:rPr lang="fi-FI"/>
              <a:pPr/>
              <a:t>15</a:t>
            </a:fld>
            <a:endParaRPr lang="fi-FI" dirty="0"/>
          </a:p>
        </p:txBody>
      </p:sp>
      <p:pic>
        <p:nvPicPr>
          <p:cNvPr id="11" name="pasted-image.png" descr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76910" y="2339677"/>
            <a:ext cx="3116669" cy="30632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pasted-image.png" descr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625382" y="2339677"/>
            <a:ext cx="3116669" cy="3063241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bbc.co.uk"/>
          <p:cNvSpPr>
            <a:spLocks noChangeAspect="1"/>
          </p:cNvSpPr>
          <p:nvPr/>
        </p:nvSpPr>
        <p:spPr>
          <a:xfrm>
            <a:off x="2087984" y="5508029"/>
            <a:ext cx="1872208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4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3000" dirty="0">
                <a:latin typeface="Calibri"/>
                <a:cs typeface="Calibri"/>
              </a:rPr>
              <a:t>bbc.co.uk</a:t>
            </a:r>
          </a:p>
        </p:txBody>
      </p:sp>
      <p:sp>
        <p:nvSpPr>
          <p:cNvPr id="21" name="breitbart.com"/>
          <p:cNvSpPr>
            <a:spLocks noChangeAspect="1"/>
          </p:cNvSpPr>
          <p:nvPr/>
        </p:nvSpPr>
        <p:spPr>
          <a:xfrm>
            <a:off x="6273454" y="5447828"/>
            <a:ext cx="2367258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4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3000" dirty="0">
                <a:latin typeface="Calibri"/>
                <a:cs typeface="Calibri"/>
              </a:rPr>
              <a:t>breitbart.com</a:t>
            </a:r>
          </a:p>
        </p:txBody>
      </p:sp>
      <p:sp>
        <p:nvSpPr>
          <p:cNvPr id="25" name="Connection Line"/>
          <p:cNvSpPr>
            <a:spLocks noChangeAspect="1"/>
          </p:cNvSpPr>
          <p:nvPr/>
        </p:nvSpPr>
        <p:spPr>
          <a:xfrm>
            <a:off x="5697390" y="2267669"/>
            <a:ext cx="1072742" cy="10982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15646" y="14092"/>
                  <a:pt x="8446" y="6892"/>
                  <a:pt x="0" y="0"/>
                </a:cubicBezTo>
              </a:path>
            </a:pathLst>
          </a:custGeom>
          <a:ln w="139700">
            <a:solidFill>
              <a:srgbClr val="000000"/>
            </a:solidFill>
            <a:miter lim="400000"/>
            <a:headEnd type="stealth"/>
          </a:ln>
        </p:spPr>
        <p:txBody>
          <a:bodyPr/>
          <a:lstStyle/>
          <a:p>
            <a:endParaRPr/>
          </a:p>
        </p:txBody>
      </p:sp>
      <p:sp>
        <p:nvSpPr>
          <p:cNvPr id="28" name="Connection Line"/>
          <p:cNvSpPr>
            <a:spLocks noChangeAspect="1"/>
          </p:cNvSpPr>
          <p:nvPr/>
        </p:nvSpPr>
        <p:spPr>
          <a:xfrm>
            <a:off x="1520926" y="2339677"/>
            <a:ext cx="1072742" cy="10982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15646" y="14092"/>
                  <a:pt x="8446" y="6892"/>
                  <a:pt x="0" y="0"/>
                </a:cubicBezTo>
              </a:path>
            </a:pathLst>
          </a:custGeom>
          <a:ln w="139700">
            <a:solidFill>
              <a:srgbClr val="000000"/>
            </a:solidFill>
            <a:miter lim="400000"/>
            <a:headEnd type="stealth"/>
          </a:ln>
        </p:spPr>
        <p:txBody>
          <a:bodyPr/>
          <a:lstStyle/>
          <a:p>
            <a:endParaRPr/>
          </a:p>
        </p:txBody>
      </p:sp>
      <p:sp>
        <p:nvSpPr>
          <p:cNvPr id="30" name="TextBox 29"/>
          <p:cNvSpPr txBox="1"/>
          <p:nvPr/>
        </p:nvSpPr>
        <p:spPr>
          <a:xfrm>
            <a:off x="4545262" y="1691605"/>
            <a:ext cx="1248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Calibri"/>
                <a:cs typeface="Calibri"/>
              </a:rPr>
              <a:t>Politics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00846" y="1691605"/>
            <a:ext cx="1248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Calibri"/>
                <a:cs typeface="Calibri"/>
              </a:rPr>
              <a:t>Politics</a:t>
            </a:r>
          </a:p>
        </p:txBody>
      </p:sp>
      <p:sp>
        <p:nvSpPr>
          <p:cNvPr id="32" name="Text Placeholder 2"/>
          <p:cNvSpPr txBox="1">
            <a:spLocks/>
          </p:cNvSpPr>
          <p:nvPr/>
        </p:nvSpPr>
        <p:spPr bwMode="auto">
          <a:xfrm>
            <a:off x="1079872" y="6300117"/>
            <a:ext cx="7704856" cy="838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3000" b="1" kern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Probability of refutation within 6 months in a </a:t>
            </a:r>
            <a:r>
              <a:rPr lang="en-US" sz="3000" b="1" i="1" kern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stable</a:t>
            </a:r>
            <a:r>
              <a:rPr lang="en-US" sz="3000" b="1" kern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 Wikipedia article</a:t>
            </a:r>
            <a:endParaRPr lang="en-US" sz="2000" kern="0" dirty="0">
              <a:solidFill>
                <a:srgbClr val="000000"/>
              </a:solidFill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13" name="Text Placeholder 2"/>
          <p:cNvSpPr txBox="1">
            <a:spLocks/>
          </p:cNvSpPr>
          <p:nvPr/>
        </p:nvSpPr>
        <p:spPr bwMode="auto">
          <a:xfrm>
            <a:off x="6768504" y="7236221"/>
            <a:ext cx="3744416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dirty="0">
                <a:latin typeface="Calibri"/>
              </a:rPr>
              <a:t>[Tabibian et al., WWW 2017]</a:t>
            </a:r>
          </a:p>
        </p:txBody>
      </p:sp>
    </p:spTree>
    <p:extLst>
      <p:ext uri="{BB962C8B-B14F-4D97-AF65-F5344CB8AC3E}">
        <p14:creationId xmlns:p14="http://schemas.microsoft.com/office/powerpoint/2010/main" val="3850215468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310664"/>
            <a:ext cx="9070975" cy="646331"/>
          </a:xfrm>
        </p:spPr>
        <p:txBody>
          <a:bodyPr>
            <a:spAutoFit/>
          </a:bodyPr>
          <a:lstStyle/>
          <a:p>
            <a:pPr eaLnBrk="1"/>
            <a:r>
              <a:rPr lang="en-US" sz="4200" dirty="0">
                <a:latin typeface="Calibri"/>
              </a:rPr>
              <a:t>Demo for other pages and sources</a:t>
            </a:r>
          </a:p>
        </p:txBody>
      </p:sp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89AF70C-CF62-3949-A0E8-7B478CE69687}" type="slidenum">
              <a:rPr lang="fi-FI"/>
              <a:pPr/>
              <a:t>16</a:t>
            </a:fld>
            <a:endParaRPr lang="fi-FI" dirty="0"/>
          </a:p>
        </p:txBody>
      </p:sp>
      <p:sp>
        <p:nvSpPr>
          <p:cNvPr id="13" name="Text Placeholder 2"/>
          <p:cNvSpPr txBox="1">
            <a:spLocks/>
          </p:cNvSpPr>
          <p:nvPr/>
        </p:nvSpPr>
        <p:spPr bwMode="auto">
          <a:xfrm>
            <a:off x="6768504" y="7236221"/>
            <a:ext cx="3744416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dirty="0">
                <a:latin typeface="Calibri"/>
              </a:rPr>
              <a:t>[Tabibian et al., WWW 2017]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CD87E3-E9D5-0F4E-9542-C2E5739727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6016" y="2714915"/>
            <a:ext cx="6552728" cy="428615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68735EF-16A0-B342-8C61-4D79374A55A7}"/>
              </a:ext>
            </a:extLst>
          </p:cNvPr>
          <p:cNvSpPr/>
          <p:nvPr/>
        </p:nvSpPr>
        <p:spPr>
          <a:xfrm>
            <a:off x="868693" y="1685891"/>
            <a:ext cx="82702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kern="0" dirty="0">
                <a:solidFill>
                  <a:srgbClr val="595959"/>
                </a:solidFill>
                <a:latin typeface="Calibri" charset="0"/>
              </a:rPr>
              <a:t>http://btabibian.com/projects/reliability/</a:t>
            </a:r>
          </a:p>
        </p:txBody>
      </p:sp>
    </p:spTree>
    <p:extLst>
      <p:ext uri="{BB962C8B-B14F-4D97-AF65-F5344CB8AC3E}">
        <p14:creationId xmlns:p14="http://schemas.microsoft.com/office/powerpoint/2010/main" val="50986999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0112" y="5584809"/>
            <a:ext cx="1368152" cy="1368152"/>
          </a:xfrm>
          <a:prstGeom prst="rect">
            <a:avLst/>
          </a:prstGeom>
        </p:spPr>
      </p:pic>
      <p:sp>
        <p:nvSpPr>
          <p:cNvPr id="1741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66834"/>
            <a:ext cx="9612312" cy="646331"/>
          </a:xfrm>
        </p:spPr>
        <p:txBody>
          <a:bodyPr wrap="square">
            <a:spAutoFit/>
          </a:bodyPr>
          <a:lstStyle/>
          <a:p>
            <a:pPr eaLnBrk="1"/>
            <a:r>
              <a:rPr lang="en-US" sz="4200" dirty="0">
                <a:latin typeface="Calibri"/>
              </a:rPr>
              <a:t>Information gathering is an online activity</a:t>
            </a:r>
          </a:p>
        </p:txBody>
      </p:sp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89AF70C-CF62-3949-A0E8-7B478CE69687}" type="slidenum">
              <a:rPr lang="fi-FI"/>
              <a:pPr/>
              <a:t>2</a:t>
            </a:fld>
            <a:endParaRPr lang="fi-FI" dirty="0"/>
          </a:p>
        </p:txBody>
      </p:sp>
      <p:sp>
        <p:nvSpPr>
          <p:cNvPr id="16" name="Rectangle 15"/>
          <p:cNvSpPr/>
          <p:nvPr/>
        </p:nvSpPr>
        <p:spPr>
          <a:xfrm>
            <a:off x="1655936" y="1798453"/>
            <a:ext cx="56886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latin typeface="Calibri" charset="0"/>
              </a:rPr>
              <a:t>People can learn about a wide variety of topics in Wikipedia</a:t>
            </a:r>
            <a:endParaRPr lang="en-US" sz="3000" b="1" dirty="0"/>
          </a:p>
        </p:txBody>
      </p:sp>
      <p:sp>
        <p:nvSpPr>
          <p:cNvPr id="17" name="Rectangle 16"/>
          <p:cNvSpPr/>
          <p:nvPr/>
        </p:nvSpPr>
        <p:spPr>
          <a:xfrm>
            <a:off x="5400351" y="5656817"/>
            <a:ext cx="44644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latin typeface="Calibri" charset="0"/>
              </a:rPr>
              <a:t>People can be up to date with latest “news”</a:t>
            </a:r>
            <a:endParaRPr lang="en-US" sz="3000" b="1" dirty="0"/>
          </a:p>
        </p:txBody>
      </p:sp>
      <p:sp>
        <p:nvSpPr>
          <p:cNvPr id="18" name="Rectangle 17"/>
          <p:cNvSpPr/>
          <p:nvPr/>
        </p:nvSpPr>
        <p:spPr>
          <a:xfrm>
            <a:off x="2593528" y="2990135"/>
            <a:ext cx="59766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latin typeface="Calibri" charset="0"/>
              </a:rPr>
              <a:t>People can get answers to their questions in Q&amp;A sites</a:t>
            </a:r>
            <a:endParaRPr lang="en-US" sz="3000" b="1" dirty="0"/>
          </a:p>
        </p:txBody>
      </p:sp>
      <p:sp>
        <p:nvSpPr>
          <p:cNvPr id="19" name="Rectangle 18"/>
          <p:cNvSpPr/>
          <p:nvPr/>
        </p:nvSpPr>
        <p:spPr>
          <a:xfrm>
            <a:off x="3600152" y="4278728"/>
            <a:ext cx="59766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latin typeface="Calibri" charset="0"/>
              </a:rPr>
              <a:t>People can attend MOOCs to </a:t>
            </a:r>
            <a:br>
              <a:rPr lang="en-US" sz="3000" b="1" dirty="0">
                <a:latin typeface="Calibri" charset="0"/>
              </a:rPr>
            </a:br>
            <a:r>
              <a:rPr lang="en-US" sz="3000" b="1" dirty="0">
                <a:latin typeface="Calibri" charset="0"/>
              </a:rPr>
              <a:t>learn about a subject</a:t>
            </a:r>
            <a:endParaRPr lang="en-US" sz="3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2103" y="4494752"/>
            <a:ext cx="727631" cy="7276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1400" y="2997686"/>
            <a:ext cx="1008112" cy="10081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800" y="1763613"/>
            <a:ext cx="1152128" cy="115212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1800" y="2918127"/>
            <a:ext cx="1153616" cy="11536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5816" y="4358287"/>
            <a:ext cx="938490" cy="9384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55936" y="4536971"/>
            <a:ext cx="613404" cy="6134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07366" y="5872841"/>
            <a:ext cx="720080" cy="7200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27944" y="5872841"/>
            <a:ext cx="519381" cy="7200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9831" y="5872841"/>
            <a:ext cx="715467" cy="71546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64248" y="5868069"/>
            <a:ext cx="888849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3164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4608" y="2265642"/>
            <a:ext cx="1512168" cy="23376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4448" y="3865880"/>
            <a:ext cx="3168352" cy="3452278"/>
          </a:xfrm>
          <a:prstGeom prst="rect">
            <a:avLst/>
          </a:prstGeom>
        </p:spPr>
      </p:pic>
      <p:sp>
        <p:nvSpPr>
          <p:cNvPr id="1741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51445"/>
            <a:ext cx="9612312" cy="677108"/>
          </a:xfrm>
        </p:spPr>
        <p:txBody>
          <a:bodyPr wrap="square">
            <a:spAutoFit/>
          </a:bodyPr>
          <a:lstStyle/>
          <a:p>
            <a:pPr eaLnBrk="1"/>
            <a:r>
              <a:rPr lang="en-US" dirty="0">
                <a:latin typeface="Calibri"/>
              </a:rPr>
              <a:t>Opinionated, inaccurate, </a:t>
            </a:r>
            <a:r>
              <a:rPr lang="en-US" dirty="0">
                <a:solidFill>
                  <a:srgbClr val="953735"/>
                </a:solidFill>
                <a:latin typeface="Calibri"/>
              </a:rPr>
              <a:t>false</a:t>
            </a:r>
            <a:r>
              <a:rPr lang="en-US" dirty="0">
                <a:latin typeface="Calibri"/>
              </a:rPr>
              <a:t> facts</a:t>
            </a:r>
            <a:endParaRPr lang="en-US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89AF70C-CF62-3949-A0E8-7B478CE69687}" type="slidenum">
              <a:rPr lang="fi-FI"/>
              <a:pPr/>
              <a:t>3</a:t>
            </a:fld>
            <a:endParaRPr lang="fi-FI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2360" y="1907629"/>
            <a:ext cx="2376264" cy="282238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 bwMode="auto">
          <a:xfrm>
            <a:off x="8011288" y="2251830"/>
            <a:ext cx="541784" cy="288032"/>
          </a:xfrm>
          <a:prstGeom prst="rect">
            <a:avLst/>
          </a:prstGeom>
          <a:solidFill>
            <a:schemeClr val="accent2">
              <a:alpha val="29000"/>
            </a:schemeClr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832400" y="2595771"/>
            <a:ext cx="3888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libri" charset="0"/>
              </a:rPr>
              <a:t>(Barack Obama’s Wikipedia article)</a:t>
            </a:r>
            <a:endParaRPr lang="en-US" b="1" dirty="0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8499" y="3937888"/>
            <a:ext cx="1618062" cy="28803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99538" y="6360864"/>
            <a:ext cx="3013699" cy="529352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8369" y="6386160"/>
            <a:ext cx="609161" cy="470441"/>
          </a:xfrm>
          <a:prstGeom prst="rect">
            <a:avLst/>
          </a:prstGeom>
        </p:spPr>
      </p:pic>
      <p:cxnSp>
        <p:nvCxnSpPr>
          <p:cNvPr id="47" name="Straight Connector 46"/>
          <p:cNvCxnSpPr/>
          <p:nvPr/>
        </p:nvCxnSpPr>
        <p:spPr bwMode="auto">
          <a:xfrm>
            <a:off x="503808" y="3563813"/>
            <a:ext cx="914501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51" name="Picture 5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0376" y="4212518"/>
            <a:ext cx="2962879" cy="301434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0376" y="4513952"/>
            <a:ext cx="3862253" cy="36004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50417" y="5450056"/>
            <a:ext cx="4798007" cy="576064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50417" y="5162024"/>
            <a:ext cx="864096" cy="306615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88384" y="2269763"/>
            <a:ext cx="2016224" cy="229116"/>
          </a:xfrm>
          <a:prstGeom prst="rect">
            <a:avLst/>
          </a:prstGeom>
        </p:spPr>
      </p:pic>
      <p:sp>
        <p:nvSpPr>
          <p:cNvPr id="61" name="Rectangle 60"/>
          <p:cNvSpPr/>
          <p:nvPr/>
        </p:nvSpPr>
        <p:spPr bwMode="auto">
          <a:xfrm>
            <a:off x="6336456" y="2235731"/>
            <a:ext cx="613792" cy="288032"/>
          </a:xfrm>
          <a:prstGeom prst="rect">
            <a:avLst/>
          </a:prstGeom>
          <a:solidFill>
            <a:schemeClr val="accent2">
              <a:alpha val="29000"/>
            </a:schemeClr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62" name="Straight Arrow Connector 61"/>
          <p:cNvCxnSpPr/>
          <p:nvPr/>
        </p:nvCxnSpPr>
        <p:spPr bwMode="auto">
          <a:xfrm>
            <a:off x="6048424" y="6660157"/>
            <a:ext cx="288032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35856" y="1907629"/>
            <a:ext cx="4320480" cy="108611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3768" y="1691605"/>
            <a:ext cx="792088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9281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Title 1"/>
          <p:cNvSpPr txBox="1">
            <a:spLocks/>
          </p:cNvSpPr>
          <p:nvPr/>
        </p:nvSpPr>
        <p:spPr bwMode="auto">
          <a:xfrm>
            <a:off x="468313" y="282222"/>
            <a:ext cx="961231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9pPr>
          </a:lstStyle>
          <a:p>
            <a:pPr eaLnBrk="1"/>
            <a:r>
              <a:rPr lang="en-US" sz="4000" dirty="0">
                <a:latin typeface="Calibri"/>
              </a:rPr>
              <a:t>Solution: Resort to the crowd</a:t>
            </a:r>
          </a:p>
        </p:txBody>
      </p:sp>
      <p:sp>
        <p:nvSpPr>
          <p:cNvPr id="10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226300" y="6886575"/>
            <a:ext cx="2349500" cy="52228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289AF70C-CF62-3949-A0E8-7B478CE69687}" type="slidenum">
              <a:rPr lang="fi-FI"/>
              <a:pPr/>
              <a:t>4</a:t>
            </a:fld>
            <a:endParaRPr lang="fi-FI" dirty="0"/>
          </a:p>
        </p:txBody>
      </p:sp>
      <p:sp>
        <p:nvSpPr>
          <p:cNvPr id="5" name="Rectangle 4"/>
          <p:cNvSpPr/>
          <p:nvPr/>
        </p:nvSpPr>
        <p:spPr>
          <a:xfrm>
            <a:off x="575815" y="1547589"/>
            <a:ext cx="885698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latin typeface="Calibri"/>
              </a:rPr>
              <a:t>Allow users to </a:t>
            </a:r>
            <a:r>
              <a:rPr lang="en-US" sz="3400" b="1" dirty="0">
                <a:solidFill>
                  <a:srgbClr val="008000"/>
                </a:solidFill>
                <a:latin typeface="Calibri"/>
              </a:rPr>
              <a:t>verify</a:t>
            </a:r>
            <a:r>
              <a:rPr lang="en-US" sz="3400" b="1" dirty="0">
                <a:latin typeface="Calibri"/>
              </a:rPr>
              <a:t> and/or </a:t>
            </a:r>
            <a:r>
              <a:rPr lang="en-US" sz="3400" b="1" dirty="0">
                <a:solidFill>
                  <a:schemeClr val="accent2"/>
                </a:solidFill>
                <a:latin typeface="Calibri"/>
              </a:rPr>
              <a:t>refute </a:t>
            </a:r>
            <a:r>
              <a:rPr lang="en-US" sz="3400" b="1" dirty="0">
                <a:latin typeface="Calibri"/>
              </a:rPr>
              <a:t>information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0895" y="2512574"/>
            <a:ext cx="3975109" cy="1184969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 bwMode="auto">
          <a:xfrm>
            <a:off x="2304008" y="2590286"/>
            <a:ext cx="648072" cy="786384"/>
          </a:xfrm>
          <a:prstGeom prst="ellipse">
            <a:avLst/>
          </a:prstGeom>
          <a:solidFill>
            <a:srgbClr val="008000">
              <a:alpha val="15000"/>
            </a:srgbClr>
          </a:solidFill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6376" y="3120647"/>
            <a:ext cx="1512168" cy="57689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8024" y="4273607"/>
            <a:ext cx="1863207" cy="28803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0112" y="4666189"/>
            <a:ext cx="2952328" cy="25549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87984" y="3985575"/>
            <a:ext cx="2376264" cy="28223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48024" y="4993686"/>
            <a:ext cx="2088232" cy="298319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 bwMode="auto">
          <a:xfrm>
            <a:off x="2814112" y="4289706"/>
            <a:ext cx="685800" cy="288032"/>
          </a:xfrm>
          <a:prstGeom prst="rect">
            <a:avLst/>
          </a:prstGeom>
          <a:solidFill>
            <a:schemeClr val="accent2">
              <a:alpha val="29000"/>
            </a:schemeClr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 bwMode="auto">
          <a:xfrm>
            <a:off x="3096096" y="4633647"/>
            <a:ext cx="0" cy="2880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Rectangle 22"/>
          <p:cNvSpPr/>
          <p:nvPr/>
        </p:nvSpPr>
        <p:spPr>
          <a:xfrm>
            <a:off x="2520032" y="4460014"/>
            <a:ext cx="4026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504D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endParaRPr lang="en-US" sz="2400" dirty="0">
              <a:solidFill>
                <a:srgbClr val="C0504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9832" y="3959076"/>
            <a:ext cx="1152128" cy="13226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9832" y="2473407"/>
            <a:ext cx="1296144" cy="1296144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240112" y="5599043"/>
            <a:ext cx="6552728" cy="1709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3200" b="1" dirty="0">
                <a:latin typeface="Calibri"/>
              </a:rPr>
              <a:t>1. Users </a:t>
            </a:r>
            <a:r>
              <a:rPr lang="en-US" sz="3200" dirty="0">
                <a:latin typeface="Calibri"/>
              </a:rPr>
              <a:t>may be </a:t>
            </a:r>
            <a:r>
              <a:rPr lang="en-US" sz="3200" b="1" i="1" dirty="0">
                <a:latin typeface="Calibri"/>
              </a:rPr>
              <a:t>untrustworthy </a:t>
            </a:r>
            <a:br>
              <a:rPr lang="en-US" sz="3200" b="1" i="1" dirty="0">
                <a:latin typeface="Calibri"/>
              </a:rPr>
            </a:br>
            <a:r>
              <a:rPr lang="en-US" sz="3200" b="1" i="1" dirty="0">
                <a:latin typeface="Calibri"/>
              </a:rPr>
              <a:t>2. </a:t>
            </a:r>
            <a:r>
              <a:rPr lang="en-US" sz="3200" b="1" dirty="0">
                <a:solidFill>
                  <a:srgbClr val="000000"/>
                </a:solidFill>
                <a:latin typeface="Calibri"/>
              </a:rPr>
              <a:t>Information</a:t>
            </a:r>
            <a:r>
              <a:rPr lang="en-US" sz="3200" b="1" dirty="0">
                <a:latin typeface="Calibri"/>
              </a:rPr>
              <a:t> </a:t>
            </a:r>
            <a:r>
              <a:rPr lang="en-US" sz="3200" dirty="0">
                <a:latin typeface="Calibri"/>
              </a:rPr>
              <a:t>may be </a:t>
            </a:r>
            <a:r>
              <a:rPr lang="en-US" sz="3200" b="1" i="1" dirty="0">
                <a:latin typeface="Calibri"/>
              </a:rPr>
              <a:t>disputed</a:t>
            </a:r>
            <a:br>
              <a:rPr lang="en-US" sz="3200" b="1" i="1" dirty="0">
                <a:latin typeface="Calibri"/>
              </a:rPr>
            </a:br>
            <a:r>
              <a:rPr lang="en-US" sz="3200" b="1" i="1" dirty="0">
                <a:latin typeface="Calibri"/>
              </a:rPr>
              <a:t>3. </a:t>
            </a:r>
            <a:r>
              <a:rPr lang="en-US" sz="3200" b="1" dirty="0">
                <a:latin typeface="Calibri"/>
              </a:rPr>
              <a:t>Users need to verify/refute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47824" y="5604794"/>
            <a:ext cx="230425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Challenges</a:t>
            </a:r>
          </a:p>
        </p:txBody>
      </p:sp>
      <p:sp>
        <p:nvSpPr>
          <p:cNvPr id="33" name="Left Brace 32"/>
          <p:cNvSpPr/>
          <p:nvPr/>
        </p:nvSpPr>
        <p:spPr bwMode="auto">
          <a:xfrm rot="10800000">
            <a:off x="7056537" y="2483693"/>
            <a:ext cx="563815" cy="2808312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533507" y="3278683"/>
            <a:ext cx="247535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latin typeface="Calibri"/>
              </a:rPr>
              <a:t>Ubiquitous in </a:t>
            </a:r>
            <a:br>
              <a:rPr lang="en-US" sz="3200" b="1" dirty="0">
                <a:latin typeface="Calibri"/>
              </a:rPr>
            </a:br>
            <a:r>
              <a:rPr lang="en-US" sz="3200" b="1" dirty="0">
                <a:latin typeface="Calibri"/>
              </a:rPr>
              <a:t>Q&amp;A, wikis… </a:t>
            </a:r>
          </a:p>
        </p:txBody>
      </p:sp>
    </p:spTree>
    <p:extLst>
      <p:ext uri="{BB962C8B-B14F-4D97-AF65-F5344CB8AC3E}">
        <p14:creationId xmlns:p14="http://schemas.microsoft.com/office/powerpoint/2010/main" val="17976609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1" grpId="0" animBg="1"/>
      <p:bldP spid="23" grpId="0"/>
      <p:bldP spid="29" grpId="0"/>
      <p:bldP spid="32" grpId="0"/>
      <p:bldP spid="33" grpId="0" animBg="1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150100" y="6721475"/>
            <a:ext cx="2349500" cy="52228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289AF70C-CF62-3949-A0E8-7B478CE69687}" type="slidenum">
              <a:rPr lang="fi-FI"/>
              <a:pPr/>
              <a:t>5</a:t>
            </a:fld>
            <a:endParaRPr lang="fi-FI" dirty="0"/>
          </a:p>
        </p:txBody>
      </p:sp>
      <p:sp>
        <p:nvSpPr>
          <p:cNvPr id="1741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326053"/>
            <a:ext cx="9612312" cy="615553"/>
          </a:xfrm>
        </p:spPr>
        <p:txBody>
          <a:bodyPr wrap="square">
            <a:spAutoFit/>
          </a:bodyPr>
          <a:lstStyle/>
          <a:p>
            <a:pPr eaLnBrk="1"/>
            <a:r>
              <a:rPr lang="en-US" sz="4000" dirty="0">
                <a:latin typeface="Calibri"/>
              </a:rPr>
              <a:t>Reliability &amp; trustworthiness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31800" y="1460480"/>
            <a:ext cx="66247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200" dirty="0">
                <a:latin typeface="Calibri"/>
              </a:rPr>
              <a:t>Can we </a:t>
            </a:r>
            <a:r>
              <a:rPr lang="en-US" sz="4200" b="1" dirty="0">
                <a:latin typeface="Calibri"/>
              </a:rPr>
              <a:t>quantify info reliability and source trustworthiness?</a:t>
            </a:r>
            <a:endParaRPr lang="en-US" sz="4200" dirty="0"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03808" y="3707829"/>
            <a:ext cx="51125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200" dirty="0">
                <a:latin typeface="Calibri"/>
              </a:rPr>
              <a:t>Why this goal?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22200" y="5940077"/>
            <a:ext cx="42484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Calibri"/>
              </a:rPr>
              <a:t>Identify (un)trustworthy information sources</a:t>
            </a:r>
          </a:p>
        </p:txBody>
      </p:sp>
      <p:sp>
        <p:nvSpPr>
          <p:cNvPr id="2" name="Rectangle 1"/>
          <p:cNvSpPr/>
          <p:nvPr/>
        </p:nvSpPr>
        <p:spPr>
          <a:xfrm>
            <a:off x="1946335" y="4643933"/>
            <a:ext cx="539823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Calibri"/>
              </a:rPr>
              <a:t>Showcase reliable information,</a:t>
            </a:r>
            <a:br>
              <a:rPr lang="en-US" sz="3200" dirty="0">
                <a:latin typeface="Calibri"/>
              </a:rPr>
            </a:br>
            <a:r>
              <a:rPr lang="en-US" sz="3200" dirty="0">
                <a:latin typeface="Calibri"/>
              </a:rPr>
              <a:t>fix unreliable information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6376" y="1547589"/>
            <a:ext cx="4157723" cy="21602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6695" y="6009183"/>
            <a:ext cx="936104" cy="9361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207" y="4757146"/>
            <a:ext cx="864096" cy="966907"/>
          </a:xfrm>
          <a:prstGeom prst="rect">
            <a:avLst/>
          </a:prstGeom>
        </p:spPr>
      </p:pic>
      <p:sp>
        <p:nvSpPr>
          <p:cNvPr id="13" name="Left Brace 12"/>
          <p:cNvSpPr/>
          <p:nvPr/>
        </p:nvSpPr>
        <p:spPr bwMode="auto">
          <a:xfrm rot="10800000">
            <a:off x="7344568" y="4643933"/>
            <a:ext cx="504056" cy="2583194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848624" y="5081403"/>
            <a:ext cx="221947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008000"/>
                </a:solidFill>
                <a:latin typeface="Calibri"/>
              </a:rPr>
              <a:t>Increase </a:t>
            </a:r>
            <a:br>
              <a:rPr lang="en-US" sz="3200" b="1" dirty="0">
                <a:solidFill>
                  <a:srgbClr val="008000"/>
                </a:solidFill>
                <a:latin typeface="Calibri"/>
              </a:rPr>
            </a:br>
            <a:r>
              <a:rPr lang="en-US" sz="3200" b="1" dirty="0">
                <a:solidFill>
                  <a:srgbClr val="008000"/>
                </a:solidFill>
                <a:latin typeface="Calibri"/>
              </a:rPr>
              <a:t>information </a:t>
            </a:r>
            <a:br>
              <a:rPr lang="en-US" sz="3200" b="1" dirty="0">
                <a:solidFill>
                  <a:srgbClr val="008000"/>
                </a:solidFill>
                <a:latin typeface="Calibri"/>
              </a:rPr>
            </a:br>
            <a:r>
              <a:rPr lang="en-US" sz="3200" b="1" dirty="0">
                <a:solidFill>
                  <a:srgbClr val="008000"/>
                </a:solidFill>
                <a:latin typeface="Calibri"/>
              </a:rPr>
              <a:t>quality</a:t>
            </a:r>
          </a:p>
        </p:txBody>
      </p:sp>
    </p:spTree>
    <p:extLst>
      <p:ext uri="{BB962C8B-B14F-4D97-AF65-F5344CB8AC3E}">
        <p14:creationId xmlns:p14="http://schemas.microsoft.com/office/powerpoint/2010/main" val="38516408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1" grpId="0"/>
      <p:bldP spid="2" grpId="0"/>
      <p:bldP spid="13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Picture 1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2760" y="2627709"/>
            <a:ext cx="288032" cy="2460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8384" y="2597706"/>
            <a:ext cx="288032" cy="246027"/>
          </a:xfrm>
          <a:prstGeom prst="rect">
            <a:avLst/>
          </a:prstGeom>
        </p:spPr>
      </p:pic>
      <p:sp>
        <p:nvSpPr>
          <p:cNvPr id="1741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6"/>
            <a:ext cx="9540551" cy="677108"/>
          </a:xfrm>
        </p:spPr>
        <p:txBody>
          <a:bodyPr wrap="square">
            <a:spAutoFit/>
          </a:bodyPr>
          <a:lstStyle/>
          <a:p>
            <a:pPr eaLnBrk="1"/>
            <a:r>
              <a:rPr lang="en-US" dirty="0">
                <a:latin typeface="Calibri"/>
              </a:rPr>
              <a:t>Information reliability: key, simple idea</a:t>
            </a:r>
          </a:p>
        </p:txBody>
      </p:sp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89AF70C-CF62-3949-A0E8-7B478CE69687}" type="slidenum">
              <a:rPr lang="fi-FI"/>
              <a:pPr/>
              <a:t>6</a:t>
            </a:fld>
            <a:endParaRPr lang="fi-FI" dirty="0"/>
          </a:p>
        </p:txBody>
      </p:sp>
      <p:sp>
        <p:nvSpPr>
          <p:cNvPr id="72" name="Rectangle 71"/>
          <p:cNvSpPr/>
          <p:nvPr/>
        </p:nvSpPr>
        <p:spPr>
          <a:xfrm>
            <a:off x="-144264" y="1475581"/>
            <a:ext cx="576064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Calibri"/>
              </a:rPr>
              <a:t>A </a:t>
            </a:r>
            <a:r>
              <a:rPr lang="en-US" sz="3200" b="1" dirty="0">
                <a:latin typeface="Calibri"/>
              </a:rPr>
              <a:t>source is trustworthy</a:t>
            </a:r>
            <a:r>
              <a:rPr lang="en-US" sz="3200" dirty="0">
                <a:latin typeface="Calibri"/>
              </a:rPr>
              <a:t> if:</a:t>
            </a:r>
          </a:p>
        </p:txBody>
      </p:sp>
      <p:sp>
        <p:nvSpPr>
          <p:cNvPr id="75" name="Rectangle 74"/>
          <p:cNvSpPr/>
          <p:nvPr/>
        </p:nvSpPr>
        <p:spPr>
          <a:xfrm>
            <a:off x="575816" y="2158493"/>
            <a:ext cx="42484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atin typeface="Calibri"/>
              </a:rPr>
              <a:t>Its contributions are </a:t>
            </a:r>
            <a:br>
              <a:rPr lang="en-US" sz="3000" dirty="0">
                <a:latin typeface="Calibri"/>
              </a:rPr>
            </a:br>
            <a:r>
              <a:rPr lang="en-US" sz="3000" b="1" dirty="0">
                <a:solidFill>
                  <a:srgbClr val="008000"/>
                </a:solidFill>
                <a:latin typeface="Calibri"/>
              </a:rPr>
              <a:t>verified more frequently</a:t>
            </a:r>
          </a:p>
        </p:txBody>
      </p:sp>
      <p:sp>
        <p:nvSpPr>
          <p:cNvPr id="76" name="Rectangle 75"/>
          <p:cNvSpPr/>
          <p:nvPr/>
        </p:nvSpPr>
        <p:spPr>
          <a:xfrm>
            <a:off x="791840" y="3851845"/>
            <a:ext cx="38884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atin typeface="Calibri"/>
              </a:rPr>
              <a:t>Its contributions are </a:t>
            </a:r>
            <a:br>
              <a:rPr lang="en-US" sz="3000" dirty="0">
                <a:latin typeface="Calibri"/>
              </a:rPr>
            </a:br>
            <a:r>
              <a:rPr lang="en-US" sz="3000" b="1" dirty="0">
                <a:solidFill>
                  <a:schemeClr val="accent2"/>
                </a:solidFill>
                <a:latin typeface="Calibri"/>
              </a:rPr>
              <a:t>refuted more rarely</a:t>
            </a:r>
          </a:p>
        </p:txBody>
      </p:sp>
      <p:sp>
        <p:nvSpPr>
          <p:cNvPr id="77" name="Rectangle 76"/>
          <p:cNvSpPr/>
          <p:nvPr/>
        </p:nvSpPr>
        <p:spPr>
          <a:xfrm>
            <a:off x="1871960" y="3203773"/>
            <a:ext cx="129614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latin typeface="Calibri"/>
              </a:rPr>
              <a:t>and/or</a:t>
            </a:r>
            <a:endParaRPr lang="en-US" sz="3000" dirty="0">
              <a:solidFill>
                <a:srgbClr val="008000"/>
              </a:solidFill>
              <a:latin typeface="Calibri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575816" y="5364013"/>
            <a:ext cx="2088232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Calibri"/>
              </a:rPr>
              <a:t>Challenge</a:t>
            </a:r>
          </a:p>
        </p:txBody>
      </p:sp>
      <p:sp>
        <p:nvSpPr>
          <p:cNvPr id="88" name="Rectangle 87"/>
          <p:cNvSpPr/>
          <p:nvPr/>
        </p:nvSpPr>
        <p:spPr>
          <a:xfrm>
            <a:off x="719832" y="5940077"/>
            <a:ext cx="38884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Calibri"/>
              </a:rPr>
              <a:t>At a time t, a </a:t>
            </a:r>
            <a:r>
              <a:rPr lang="en-US" sz="2800" b="1" i="1" dirty="0">
                <a:latin typeface="Calibri"/>
              </a:rPr>
              <a:t>document </a:t>
            </a:r>
            <a:r>
              <a:rPr lang="en-US" sz="2800" b="1" dirty="0">
                <a:latin typeface="Calibri"/>
              </a:rPr>
              <a:t>may be </a:t>
            </a:r>
            <a:r>
              <a:rPr lang="en-US" sz="2800" b="1" i="1" dirty="0">
                <a:latin typeface="Calibri"/>
              </a:rPr>
              <a:t>disputed</a:t>
            </a:r>
            <a:r>
              <a:rPr lang="en-US" sz="3000" dirty="0">
                <a:latin typeface="Calibri"/>
              </a:rPr>
              <a:t> </a:t>
            </a:r>
            <a:endParaRPr lang="en-US" sz="3000" b="1" dirty="0">
              <a:solidFill>
                <a:schemeClr val="accent2"/>
              </a:solidFill>
              <a:latin typeface="Calibri"/>
            </a:endParaRPr>
          </a:p>
        </p:txBody>
      </p:sp>
      <p:sp>
        <p:nvSpPr>
          <p:cNvPr id="2" name="Right Arrow 1"/>
          <p:cNvSpPr/>
          <p:nvPr/>
        </p:nvSpPr>
        <p:spPr bwMode="auto">
          <a:xfrm>
            <a:off x="4752280" y="6228109"/>
            <a:ext cx="576064" cy="50405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5616376" y="5940077"/>
            <a:ext cx="42484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Calibri"/>
              </a:rPr>
              <a:t>Verifications: rarer</a:t>
            </a:r>
            <a:br>
              <a:rPr lang="en-US" sz="2800" dirty="0">
                <a:latin typeface="Calibri"/>
              </a:rPr>
            </a:br>
            <a:r>
              <a:rPr lang="en-US" sz="2800" dirty="0">
                <a:latin typeface="Calibri"/>
              </a:rPr>
              <a:t>Refutations: more frequent</a:t>
            </a:r>
            <a:endParaRPr lang="en-US" sz="2800" b="1" dirty="0">
              <a:solidFill>
                <a:schemeClr val="accent2"/>
              </a:solidFill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575816" y="5292005"/>
            <a:ext cx="9289032" cy="1944216"/>
          </a:xfrm>
          <a:prstGeom prst="rect">
            <a:avLst/>
          </a:prstGeom>
          <a:noFill/>
          <a:ln w="38100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92" name="Straight Connector 91"/>
          <p:cNvCxnSpPr/>
          <p:nvPr/>
        </p:nvCxnSpPr>
        <p:spPr bwMode="auto">
          <a:xfrm>
            <a:off x="5278021" y="2627709"/>
            <a:ext cx="2758" cy="71431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Straight Arrow Connector 92"/>
          <p:cNvCxnSpPr/>
          <p:nvPr/>
        </p:nvCxnSpPr>
        <p:spPr bwMode="auto">
          <a:xfrm flipV="1">
            <a:off x="5112320" y="3059757"/>
            <a:ext cx="4680520" cy="1401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4" name="Straight Connector 93"/>
          <p:cNvCxnSpPr/>
          <p:nvPr/>
        </p:nvCxnSpPr>
        <p:spPr bwMode="auto">
          <a:xfrm>
            <a:off x="9358034" y="2627709"/>
            <a:ext cx="2758" cy="71431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5618" y="3203773"/>
            <a:ext cx="1325254" cy="360040"/>
          </a:xfrm>
          <a:prstGeom prst="rect">
            <a:avLst/>
          </a:prstGeom>
        </p:spPr>
      </p:pic>
      <p:cxnSp>
        <p:nvCxnSpPr>
          <p:cNvPr id="95" name="Straight Arrow Connector 94"/>
          <p:cNvCxnSpPr/>
          <p:nvPr/>
        </p:nvCxnSpPr>
        <p:spPr bwMode="auto">
          <a:xfrm>
            <a:off x="5688384" y="2123653"/>
            <a:ext cx="0" cy="9361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1" name="Straight Arrow Connector 100"/>
          <p:cNvCxnSpPr/>
          <p:nvPr/>
        </p:nvCxnSpPr>
        <p:spPr bwMode="auto">
          <a:xfrm>
            <a:off x="6175602" y="2497543"/>
            <a:ext cx="0" cy="5760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2" name="Straight Arrow Connector 101"/>
          <p:cNvCxnSpPr/>
          <p:nvPr/>
        </p:nvCxnSpPr>
        <p:spPr bwMode="auto">
          <a:xfrm>
            <a:off x="7272560" y="1835621"/>
            <a:ext cx="0" cy="122413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5" name="Straight Arrow Connector 104"/>
          <p:cNvCxnSpPr/>
          <p:nvPr/>
        </p:nvCxnSpPr>
        <p:spPr bwMode="auto">
          <a:xfrm>
            <a:off x="7776616" y="2483693"/>
            <a:ext cx="0" cy="5760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6" name="Straight Arrow Connector 105"/>
          <p:cNvCxnSpPr/>
          <p:nvPr/>
        </p:nvCxnSpPr>
        <p:spPr bwMode="auto">
          <a:xfrm>
            <a:off x="9072760" y="2123653"/>
            <a:ext cx="0" cy="9361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3149" y="1907629"/>
            <a:ext cx="1317323" cy="1365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68704" y="1907629"/>
            <a:ext cx="1296144" cy="16872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60392" y="2267669"/>
            <a:ext cx="1320147" cy="144016"/>
          </a:xfrm>
          <a:prstGeom prst="rect">
            <a:avLst/>
          </a:prstGeom>
        </p:spPr>
      </p:pic>
      <p:pic>
        <p:nvPicPr>
          <p:cNvPr id="123" name="Picture 1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6456" y="2597706"/>
            <a:ext cx="288032" cy="24602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96496" y="1619597"/>
            <a:ext cx="1296144" cy="146588"/>
          </a:xfrm>
          <a:prstGeom prst="rect">
            <a:avLst/>
          </a:prstGeom>
        </p:spPr>
      </p:pic>
      <p:pic>
        <p:nvPicPr>
          <p:cNvPr id="125" name="Picture 1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2560" y="2597706"/>
            <a:ext cx="288032" cy="24602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64581" y="2267669"/>
            <a:ext cx="1248139" cy="144016"/>
          </a:xfrm>
          <a:prstGeom prst="rect">
            <a:avLst/>
          </a:prstGeom>
        </p:spPr>
      </p:pic>
      <p:cxnSp>
        <p:nvCxnSpPr>
          <p:cNvPr id="128" name="Straight Connector 127"/>
          <p:cNvCxnSpPr/>
          <p:nvPr/>
        </p:nvCxnSpPr>
        <p:spPr bwMode="auto">
          <a:xfrm>
            <a:off x="5278021" y="4067869"/>
            <a:ext cx="2758" cy="71431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9" name="Straight Arrow Connector 128"/>
          <p:cNvCxnSpPr/>
          <p:nvPr/>
        </p:nvCxnSpPr>
        <p:spPr bwMode="auto">
          <a:xfrm flipV="1">
            <a:off x="5112320" y="4499917"/>
            <a:ext cx="4680520" cy="1401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0" name="Straight Connector 129"/>
          <p:cNvCxnSpPr/>
          <p:nvPr/>
        </p:nvCxnSpPr>
        <p:spPr bwMode="auto">
          <a:xfrm>
            <a:off x="9358034" y="4067869"/>
            <a:ext cx="2758" cy="71431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31" name="Straight Arrow Connector 130"/>
          <p:cNvCxnSpPr/>
          <p:nvPr/>
        </p:nvCxnSpPr>
        <p:spPr bwMode="auto">
          <a:xfrm flipV="1">
            <a:off x="5832400" y="2843733"/>
            <a:ext cx="0" cy="2160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3" name="Straight Arrow Connector 132"/>
          <p:cNvCxnSpPr/>
          <p:nvPr/>
        </p:nvCxnSpPr>
        <p:spPr bwMode="auto">
          <a:xfrm flipV="1">
            <a:off x="6480472" y="2843733"/>
            <a:ext cx="0" cy="2160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4" name="Straight Arrow Connector 133"/>
          <p:cNvCxnSpPr/>
          <p:nvPr/>
        </p:nvCxnSpPr>
        <p:spPr bwMode="auto">
          <a:xfrm flipV="1">
            <a:off x="7416576" y="2843733"/>
            <a:ext cx="0" cy="2160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5" name="Straight Arrow Connector 134"/>
          <p:cNvCxnSpPr/>
          <p:nvPr/>
        </p:nvCxnSpPr>
        <p:spPr bwMode="auto">
          <a:xfrm flipV="1">
            <a:off x="9216776" y="2843733"/>
            <a:ext cx="0" cy="2160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0" name="Straight Arrow Connector 139"/>
          <p:cNvCxnSpPr/>
          <p:nvPr/>
        </p:nvCxnSpPr>
        <p:spPr bwMode="auto">
          <a:xfrm>
            <a:off x="5976416" y="3707829"/>
            <a:ext cx="0" cy="7920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1" name="Straight Arrow Connector 140"/>
          <p:cNvCxnSpPr/>
          <p:nvPr/>
        </p:nvCxnSpPr>
        <p:spPr bwMode="auto">
          <a:xfrm>
            <a:off x="6480472" y="4139877"/>
            <a:ext cx="0" cy="3600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3" name="Straight Arrow Connector 142"/>
          <p:cNvCxnSpPr/>
          <p:nvPr/>
        </p:nvCxnSpPr>
        <p:spPr bwMode="auto">
          <a:xfrm>
            <a:off x="7344568" y="3635821"/>
            <a:ext cx="0" cy="86409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8" name="Straight Arrow Connector 147"/>
          <p:cNvCxnSpPr/>
          <p:nvPr/>
        </p:nvCxnSpPr>
        <p:spPr bwMode="auto">
          <a:xfrm>
            <a:off x="8928744" y="4067869"/>
            <a:ext cx="0" cy="4320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9" name="Straight Arrow Connector 148"/>
          <p:cNvCxnSpPr/>
          <p:nvPr/>
        </p:nvCxnSpPr>
        <p:spPr bwMode="auto">
          <a:xfrm flipV="1">
            <a:off x="8064648" y="4283893"/>
            <a:ext cx="0" cy="2160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0" name="Rectangle 149"/>
          <p:cNvSpPr/>
          <p:nvPr/>
        </p:nvSpPr>
        <p:spPr>
          <a:xfrm>
            <a:off x="7877998" y="3894236"/>
            <a:ext cx="4026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504D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endParaRPr lang="en-US" sz="2400" dirty="0">
              <a:solidFill>
                <a:srgbClr val="C0504D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28744" y="4571925"/>
            <a:ext cx="936104" cy="18823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44368" y="3552469"/>
            <a:ext cx="1080120" cy="15536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48424" y="3972018"/>
            <a:ext cx="1152128" cy="16785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24688" y="3851845"/>
            <a:ext cx="1296144" cy="189881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768504" y="3471608"/>
            <a:ext cx="1224136" cy="164213"/>
          </a:xfrm>
          <a:prstGeom prst="rect">
            <a:avLst/>
          </a:prstGeom>
        </p:spPr>
      </p:pic>
      <p:sp>
        <p:nvSpPr>
          <p:cNvPr id="151" name="Rounded Rectangle 150"/>
          <p:cNvSpPr>
            <a:spLocks noChangeArrowheads="1"/>
          </p:cNvSpPr>
          <p:nvPr/>
        </p:nvSpPr>
        <p:spPr bwMode="auto">
          <a:xfrm>
            <a:off x="1727944" y="3203773"/>
            <a:ext cx="7128792" cy="2232248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48006" cmpd="thickThin">
            <a:solidFill>
              <a:srgbClr val="448495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latin typeface="Corbel" charset="0"/>
              </a:rPr>
              <a:t>Over time, each </a:t>
            </a:r>
            <a:r>
              <a:rPr lang="en-US" sz="4000" i="1" dirty="0">
                <a:latin typeface="Corbel" charset="0"/>
              </a:rPr>
              <a:t>document</a:t>
            </a:r>
            <a:r>
              <a:rPr lang="en-US" sz="4000" dirty="0">
                <a:latin typeface="Corbel" charset="0"/>
              </a:rPr>
              <a:t> has </a:t>
            </a:r>
            <a:br>
              <a:rPr lang="en-US" sz="4000" dirty="0">
                <a:latin typeface="Corbel" charset="0"/>
              </a:rPr>
            </a:br>
            <a:r>
              <a:rPr lang="en-US" sz="4000" dirty="0">
                <a:latin typeface="Corbel" charset="0"/>
              </a:rPr>
              <a:t>a different level of </a:t>
            </a:r>
            <a:br>
              <a:rPr lang="en-US" sz="4000" dirty="0">
                <a:latin typeface="Corbel" charset="0"/>
              </a:rPr>
            </a:br>
            <a:r>
              <a:rPr lang="en-US" sz="4000" b="1" i="1" dirty="0">
                <a:latin typeface="Corbel" charset="0"/>
              </a:rPr>
              <a:t>inherent </a:t>
            </a:r>
            <a:r>
              <a:rPr lang="en-US" sz="4000" b="1" dirty="0">
                <a:latin typeface="Corbel" charset="0"/>
              </a:rPr>
              <a:t>unrealibility</a:t>
            </a:r>
            <a:endParaRPr lang="en-US" sz="2500" b="1" dirty="0">
              <a:latin typeface="Corbel" charset="0"/>
            </a:endParaRPr>
          </a:p>
        </p:txBody>
      </p:sp>
      <p:sp>
        <p:nvSpPr>
          <p:cNvPr id="50" name="Text Placeholder 2"/>
          <p:cNvSpPr txBox="1">
            <a:spLocks/>
          </p:cNvSpPr>
          <p:nvPr/>
        </p:nvSpPr>
        <p:spPr bwMode="auto">
          <a:xfrm>
            <a:off x="6768504" y="7236221"/>
            <a:ext cx="3744416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dirty="0">
                <a:latin typeface="Calibri"/>
              </a:rPr>
              <a:t>[Tabibian et al., WWW 2017]</a:t>
            </a:r>
          </a:p>
        </p:txBody>
      </p:sp>
    </p:spTree>
    <p:extLst>
      <p:ext uri="{BB962C8B-B14F-4D97-AF65-F5344CB8AC3E}">
        <p14:creationId xmlns:p14="http://schemas.microsoft.com/office/powerpoint/2010/main" val="16498864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6" grpId="0"/>
      <p:bldP spid="77" grpId="0"/>
      <p:bldP spid="87" grpId="0"/>
      <p:bldP spid="88" grpId="0"/>
      <p:bldP spid="2" grpId="0" animBg="1"/>
      <p:bldP spid="91" grpId="0"/>
      <p:bldP spid="3" grpId="0" animBg="1"/>
      <p:bldP spid="150" grpId="0"/>
      <p:bldP spid="1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Picture 1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2680" y="2699717"/>
            <a:ext cx="1512168" cy="233765"/>
          </a:xfrm>
          <a:prstGeom prst="rect">
            <a:avLst/>
          </a:prstGeom>
        </p:spPr>
      </p:pic>
      <p:sp>
        <p:nvSpPr>
          <p:cNvPr id="1741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310664"/>
            <a:ext cx="9540551" cy="646331"/>
          </a:xfrm>
        </p:spPr>
        <p:txBody>
          <a:bodyPr wrap="square">
            <a:spAutoFit/>
          </a:bodyPr>
          <a:lstStyle/>
          <a:p>
            <a:pPr eaLnBrk="1"/>
            <a:r>
              <a:rPr lang="en-US" sz="4200" dirty="0">
                <a:latin typeface="Calibri"/>
              </a:rPr>
              <a:t>Representation: temporal point processes</a:t>
            </a:r>
          </a:p>
        </p:txBody>
      </p:sp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89AF70C-CF62-3949-A0E8-7B478CE69687}" type="slidenum">
              <a:rPr lang="fi-FI"/>
              <a:pPr/>
              <a:t>7</a:t>
            </a:fld>
            <a:endParaRPr lang="fi-FI" dirty="0"/>
          </a:p>
        </p:txBody>
      </p:sp>
      <p:sp>
        <p:nvSpPr>
          <p:cNvPr id="34" name="Rectangle 33"/>
          <p:cNvSpPr/>
          <p:nvPr/>
        </p:nvSpPr>
        <p:spPr bwMode="auto">
          <a:xfrm>
            <a:off x="8646760" y="2683273"/>
            <a:ext cx="570016" cy="304475"/>
          </a:xfrm>
          <a:prstGeom prst="rect">
            <a:avLst/>
          </a:prstGeom>
          <a:solidFill>
            <a:schemeClr val="accent2">
              <a:alpha val="29000"/>
            </a:schemeClr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352680" y="2853582"/>
            <a:ext cx="4026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504D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endParaRPr lang="en-US" sz="2400" dirty="0">
              <a:solidFill>
                <a:srgbClr val="C0504D"/>
              </a:solidFill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4249" y="1691605"/>
            <a:ext cx="1512168" cy="233765"/>
          </a:xfrm>
          <a:prstGeom prst="rect">
            <a:avLst/>
          </a:prstGeom>
        </p:spPr>
      </p:pic>
      <p:cxnSp>
        <p:nvCxnSpPr>
          <p:cNvPr id="38" name="Straight Connector 37"/>
          <p:cNvCxnSpPr/>
          <p:nvPr/>
        </p:nvCxnSpPr>
        <p:spPr bwMode="auto">
          <a:xfrm>
            <a:off x="3983792" y="4787949"/>
            <a:ext cx="2758" cy="71431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 flipV="1">
            <a:off x="3890099" y="5219997"/>
            <a:ext cx="5898549" cy="1401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40" name="Picture 39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976" y="5558514"/>
            <a:ext cx="495300" cy="177800"/>
          </a:xfrm>
          <a:prstGeom prst="rect">
            <a:avLst/>
          </a:prstGeom>
        </p:spPr>
      </p:pic>
      <p:pic>
        <p:nvPicPr>
          <p:cNvPr id="41" name="Picture 40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592" y="5580037"/>
            <a:ext cx="558800" cy="177800"/>
          </a:xfrm>
          <a:prstGeom prst="rect">
            <a:avLst/>
          </a:prstGeom>
        </p:spPr>
      </p:pic>
      <p:pic>
        <p:nvPicPr>
          <p:cNvPr id="43" name="Picture 42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656" y="5270921"/>
            <a:ext cx="76200" cy="165100"/>
          </a:xfrm>
          <a:prstGeom prst="rect">
            <a:avLst/>
          </a:prstGeom>
        </p:spPr>
      </p:pic>
      <p:cxnSp>
        <p:nvCxnSpPr>
          <p:cNvPr id="44" name="Straight Arrow Connector 43"/>
          <p:cNvCxnSpPr/>
          <p:nvPr/>
        </p:nvCxnSpPr>
        <p:spPr bwMode="auto">
          <a:xfrm flipV="1">
            <a:off x="3972520" y="2534215"/>
            <a:ext cx="5820320" cy="929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/>
          <p:nvPr/>
        </p:nvCxnSpPr>
        <p:spPr bwMode="auto">
          <a:xfrm flipH="1" flipV="1">
            <a:off x="3964136" y="2025503"/>
            <a:ext cx="8384" cy="5029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>
            <a:off x="4254644" y="2404147"/>
            <a:ext cx="5908" cy="13936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4" name="Rectangle 53"/>
          <p:cNvSpPr/>
          <p:nvPr/>
        </p:nvSpPr>
        <p:spPr>
          <a:xfrm>
            <a:off x="3384128" y="1907629"/>
            <a:ext cx="7200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Calibri" charset="0"/>
              </a:rPr>
              <a:t>N</a:t>
            </a:r>
            <a:r>
              <a:rPr lang="en-US" sz="1600" b="1" baseline="-25000" dirty="0">
                <a:latin typeface="Calibri" charset="0"/>
              </a:rPr>
              <a:t>A</a:t>
            </a:r>
            <a:r>
              <a:rPr lang="en-US" sz="1600" b="1" dirty="0">
                <a:latin typeface="Calibri" charset="0"/>
              </a:rPr>
              <a:t>(t)</a:t>
            </a:r>
            <a:endParaRPr lang="en-US" sz="1600" b="1" baseline="-25000" dirty="0"/>
          </a:p>
        </p:txBody>
      </p:sp>
      <p:sp>
        <p:nvSpPr>
          <p:cNvPr id="71" name="Rectangle 70"/>
          <p:cNvSpPr/>
          <p:nvPr/>
        </p:nvSpPr>
        <p:spPr>
          <a:xfrm>
            <a:off x="3598506" y="2771725"/>
            <a:ext cx="7386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Calibri" charset="0"/>
              </a:rPr>
              <a:t>N</a:t>
            </a:r>
            <a:r>
              <a:rPr lang="en-US" sz="1600" b="1" baseline="-25000" dirty="0">
                <a:latin typeface="Calibri" charset="0"/>
              </a:rPr>
              <a:t>R1</a:t>
            </a:r>
            <a:r>
              <a:rPr lang="en-US" sz="1600" b="1" dirty="0">
                <a:latin typeface="Calibri" charset="0"/>
              </a:rPr>
              <a:t>(t)</a:t>
            </a:r>
            <a:endParaRPr lang="en-US" sz="1600" b="1" baseline="-25000" dirty="0"/>
          </a:p>
        </p:txBody>
      </p:sp>
      <p:cxnSp>
        <p:nvCxnSpPr>
          <p:cNvPr id="73" name="Straight Arrow Connector 72"/>
          <p:cNvCxnSpPr/>
          <p:nvPr/>
        </p:nvCxnSpPr>
        <p:spPr bwMode="auto">
          <a:xfrm>
            <a:off x="4273498" y="3073705"/>
            <a:ext cx="150378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4" name="Straight Arrow Connector 73"/>
          <p:cNvCxnSpPr/>
          <p:nvPr/>
        </p:nvCxnSpPr>
        <p:spPr bwMode="auto">
          <a:xfrm flipH="1" flipV="1">
            <a:off x="4265114" y="2843733"/>
            <a:ext cx="8384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9" name="Rectangle 88"/>
          <p:cNvSpPr/>
          <p:nvPr/>
        </p:nvSpPr>
        <p:spPr bwMode="auto">
          <a:xfrm>
            <a:off x="4968304" y="4859957"/>
            <a:ext cx="144016" cy="144016"/>
          </a:xfrm>
          <a:prstGeom prst="rect">
            <a:avLst/>
          </a:prstGeom>
          <a:solidFill>
            <a:schemeClr val="accent2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90" name="Straight Connector 89"/>
          <p:cNvCxnSpPr>
            <a:stCxn id="89" idx="2"/>
          </p:cNvCxnSpPr>
          <p:nvPr/>
        </p:nvCxnSpPr>
        <p:spPr bwMode="auto">
          <a:xfrm>
            <a:off x="5040312" y="5003973"/>
            <a:ext cx="0" cy="21602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9" name="Straight Connector 98"/>
          <p:cNvCxnSpPr>
            <a:stCxn id="100" idx="4"/>
          </p:cNvCxnSpPr>
          <p:nvPr/>
        </p:nvCxnSpPr>
        <p:spPr bwMode="auto">
          <a:xfrm>
            <a:off x="4244032" y="5003973"/>
            <a:ext cx="4192" cy="21602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0" name="Oval 99"/>
          <p:cNvSpPr/>
          <p:nvPr/>
        </p:nvSpPr>
        <p:spPr bwMode="auto">
          <a:xfrm>
            <a:off x="4172024" y="4859957"/>
            <a:ext cx="144016" cy="144016"/>
          </a:xfrm>
          <a:prstGeom prst="ellipse">
            <a:avLst/>
          </a:prstGeom>
          <a:solidFill>
            <a:srgbClr val="008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03" name="Straight Connector 102"/>
          <p:cNvCxnSpPr/>
          <p:nvPr/>
        </p:nvCxnSpPr>
        <p:spPr bwMode="auto">
          <a:xfrm>
            <a:off x="9500616" y="4787949"/>
            <a:ext cx="2758" cy="71431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104" name="Picture 10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8601" y="4571925"/>
            <a:ext cx="2675487" cy="936104"/>
          </a:xfrm>
          <a:prstGeom prst="rect">
            <a:avLst/>
          </a:prstGeom>
        </p:spPr>
      </p:pic>
      <p:sp>
        <p:nvSpPr>
          <p:cNvPr id="107" name="TextBox 106"/>
          <p:cNvSpPr txBox="1"/>
          <p:nvPr/>
        </p:nvSpPr>
        <p:spPr>
          <a:xfrm>
            <a:off x="333642" y="1960860"/>
            <a:ext cx="2788594" cy="6668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Calibri"/>
                <a:cs typeface="Calibri"/>
              </a:rPr>
              <a:t>Statement additions</a:t>
            </a:r>
          </a:p>
          <a:p>
            <a:pPr algn="ctr">
              <a:lnSpc>
                <a:spcPct val="80000"/>
              </a:lnSpc>
            </a:pPr>
            <a:r>
              <a:rPr lang="en-US" sz="1600" b="1" dirty="0">
                <a:latin typeface="Calibri"/>
                <a:cs typeface="Calibri"/>
              </a:rPr>
              <a:t>(one process per document)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177973" y="3419797"/>
            <a:ext cx="30162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Calibri"/>
                <a:cs typeface="Calibri"/>
              </a:rPr>
              <a:t>Statement refutations </a:t>
            </a:r>
            <a:br>
              <a:rPr lang="en-US" sz="2400" b="1" dirty="0">
                <a:latin typeface="Calibri"/>
                <a:cs typeface="Calibri"/>
              </a:rPr>
            </a:br>
            <a:r>
              <a:rPr lang="en-US" sz="1600" b="1" dirty="0">
                <a:latin typeface="Calibri"/>
                <a:cs typeface="Calibri"/>
              </a:rPr>
              <a:t>(one process per statement)</a:t>
            </a:r>
          </a:p>
        </p:txBody>
      </p:sp>
      <p:sp>
        <p:nvSpPr>
          <p:cNvPr id="109" name="Left Brace 108"/>
          <p:cNvSpPr/>
          <p:nvPr/>
        </p:nvSpPr>
        <p:spPr bwMode="auto">
          <a:xfrm>
            <a:off x="3202308" y="2848277"/>
            <a:ext cx="253828" cy="1579632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0" name="Left Brace 109"/>
          <p:cNvSpPr/>
          <p:nvPr/>
        </p:nvSpPr>
        <p:spPr bwMode="auto">
          <a:xfrm>
            <a:off x="3202308" y="1979637"/>
            <a:ext cx="224090" cy="548640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11" name="Straight Connector 110"/>
          <p:cNvCxnSpPr/>
          <p:nvPr/>
        </p:nvCxnSpPr>
        <p:spPr bwMode="auto">
          <a:xfrm flipH="1">
            <a:off x="4254644" y="2404147"/>
            <a:ext cx="1728192" cy="838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2" name="Straight Connector 111"/>
          <p:cNvCxnSpPr/>
          <p:nvPr/>
        </p:nvCxnSpPr>
        <p:spPr bwMode="auto">
          <a:xfrm>
            <a:off x="5982836" y="2260131"/>
            <a:ext cx="5908" cy="13936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3" name="Straight Connector 112"/>
          <p:cNvCxnSpPr/>
          <p:nvPr/>
        </p:nvCxnSpPr>
        <p:spPr bwMode="auto">
          <a:xfrm flipH="1">
            <a:off x="5982836" y="2267669"/>
            <a:ext cx="864096" cy="84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4" name="Straight Connector 113"/>
          <p:cNvCxnSpPr/>
          <p:nvPr/>
        </p:nvCxnSpPr>
        <p:spPr bwMode="auto">
          <a:xfrm>
            <a:off x="5057202" y="2934345"/>
            <a:ext cx="5908" cy="13936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5" name="Straight Connector 114"/>
          <p:cNvCxnSpPr/>
          <p:nvPr/>
        </p:nvCxnSpPr>
        <p:spPr bwMode="auto">
          <a:xfrm flipH="1">
            <a:off x="5057202" y="2929689"/>
            <a:ext cx="504056" cy="1304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6" name="Rectangle 115"/>
          <p:cNvSpPr/>
          <p:nvPr/>
        </p:nvSpPr>
        <p:spPr>
          <a:xfrm>
            <a:off x="5380170" y="3369275"/>
            <a:ext cx="7386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Calibri" charset="0"/>
              </a:rPr>
              <a:t>N</a:t>
            </a:r>
            <a:r>
              <a:rPr lang="en-US" sz="1600" b="1" baseline="-25000" dirty="0">
                <a:latin typeface="Calibri" charset="0"/>
              </a:rPr>
              <a:t>R2</a:t>
            </a:r>
            <a:r>
              <a:rPr lang="en-US" sz="1600" b="1" dirty="0">
                <a:latin typeface="Calibri" charset="0"/>
              </a:rPr>
              <a:t>(t)</a:t>
            </a:r>
            <a:endParaRPr lang="en-US" sz="1600" b="1" baseline="-25000" dirty="0"/>
          </a:p>
        </p:txBody>
      </p:sp>
      <p:cxnSp>
        <p:nvCxnSpPr>
          <p:cNvPr id="117" name="Straight Arrow Connector 116"/>
          <p:cNvCxnSpPr/>
          <p:nvPr/>
        </p:nvCxnSpPr>
        <p:spPr bwMode="auto">
          <a:xfrm flipV="1">
            <a:off x="6026646" y="3671255"/>
            <a:ext cx="2702964" cy="139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9" name="Straight Connector 118"/>
          <p:cNvCxnSpPr/>
          <p:nvPr/>
        </p:nvCxnSpPr>
        <p:spPr bwMode="auto">
          <a:xfrm>
            <a:off x="7937522" y="3545843"/>
            <a:ext cx="5908" cy="13936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0" name="Straight Connector 119"/>
          <p:cNvCxnSpPr/>
          <p:nvPr/>
        </p:nvCxnSpPr>
        <p:spPr bwMode="auto">
          <a:xfrm flipH="1">
            <a:off x="7937522" y="3541187"/>
            <a:ext cx="504056" cy="1304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1" name="Straight Connector 120"/>
          <p:cNvCxnSpPr/>
          <p:nvPr/>
        </p:nvCxnSpPr>
        <p:spPr bwMode="auto">
          <a:xfrm>
            <a:off x="6846932" y="2123653"/>
            <a:ext cx="5908" cy="13936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2" name="Straight Connector 121"/>
          <p:cNvCxnSpPr/>
          <p:nvPr/>
        </p:nvCxnSpPr>
        <p:spPr bwMode="auto">
          <a:xfrm flipH="1">
            <a:off x="6846932" y="2123653"/>
            <a:ext cx="641652" cy="838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4" name="Straight Arrow Connector 123"/>
          <p:cNvCxnSpPr/>
          <p:nvPr/>
        </p:nvCxnSpPr>
        <p:spPr bwMode="auto">
          <a:xfrm>
            <a:off x="6929410" y="3059757"/>
            <a:ext cx="108012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6" name="Straight Connector 125"/>
          <p:cNvCxnSpPr/>
          <p:nvPr/>
        </p:nvCxnSpPr>
        <p:spPr bwMode="auto">
          <a:xfrm>
            <a:off x="7145434" y="2920397"/>
            <a:ext cx="5908" cy="13936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7" name="Straight Connector 126"/>
          <p:cNvCxnSpPr/>
          <p:nvPr/>
        </p:nvCxnSpPr>
        <p:spPr bwMode="auto">
          <a:xfrm flipH="1">
            <a:off x="7145434" y="2915741"/>
            <a:ext cx="504056" cy="1304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2" name="Rectangle 131"/>
          <p:cNvSpPr/>
          <p:nvPr/>
        </p:nvSpPr>
        <p:spPr>
          <a:xfrm>
            <a:off x="6244266" y="2771725"/>
            <a:ext cx="7386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Calibri" charset="0"/>
              </a:rPr>
              <a:t>N</a:t>
            </a:r>
            <a:r>
              <a:rPr lang="en-US" sz="1600" b="1" baseline="-25000" dirty="0">
                <a:latin typeface="Calibri" charset="0"/>
              </a:rPr>
              <a:t>R3</a:t>
            </a:r>
            <a:r>
              <a:rPr lang="en-US" sz="1600" b="1" dirty="0">
                <a:latin typeface="Calibri" charset="0"/>
              </a:rPr>
              <a:t>(t)</a:t>
            </a:r>
            <a:endParaRPr lang="en-US" sz="1600" b="1" baseline="-25000" dirty="0"/>
          </a:p>
        </p:txBody>
      </p:sp>
      <p:cxnSp>
        <p:nvCxnSpPr>
          <p:cNvPr id="136" name="Straight Arrow Connector 135"/>
          <p:cNvCxnSpPr/>
          <p:nvPr/>
        </p:nvCxnSpPr>
        <p:spPr bwMode="auto">
          <a:xfrm flipH="1" flipV="1">
            <a:off x="6910874" y="2829785"/>
            <a:ext cx="8384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7" name="Straight Arrow Connector 136"/>
          <p:cNvCxnSpPr/>
          <p:nvPr/>
        </p:nvCxnSpPr>
        <p:spPr bwMode="auto">
          <a:xfrm flipH="1" flipV="1">
            <a:off x="6038394" y="3441283"/>
            <a:ext cx="8384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8" name="Rectangle 137"/>
          <p:cNvSpPr/>
          <p:nvPr/>
        </p:nvSpPr>
        <p:spPr>
          <a:xfrm>
            <a:off x="6838866" y="3923853"/>
            <a:ext cx="7386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Calibri" charset="0"/>
              </a:rPr>
              <a:t>N</a:t>
            </a:r>
            <a:r>
              <a:rPr lang="en-US" sz="1600" b="1" baseline="-25000" dirty="0">
                <a:latin typeface="Calibri" charset="0"/>
              </a:rPr>
              <a:t>R2</a:t>
            </a:r>
            <a:r>
              <a:rPr lang="en-US" sz="1600" b="1" dirty="0">
                <a:latin typeface="Calibri" charset="0"/>
              </a:rPr>
              <a:t>(t)</a:t>
            </a:r>
            <a:endParaRPr lang="en-US" sz="1600" b="1" baseline="-25000" dirty="0"/>
          </a:p>
        </p:txBody>
      </p:sp>
      <p:cxnSp>
        <p:nvCxnSpPr>
          <p:cNvPr id="139" name="Straight Arrow Connector 138"/>
          <p:cNvCxnSpPr/>
          <p:nvPr/>
        </p:nvCxnSpPr>
        <p:spPr bwMode="auto">
          <a:xfrm flipV="1">
            <a:off x="7488584" y="4211885"/>
            <a:ext cx="2249424" cy="139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2" name="Straight Arrow Connector 141"/>
          <p:cNvCxnSpPr/>
          <p:nvPr/>
        </p:nvCxnSpPr>
        <p:spPr bwMode="auto">
          <a:xfrm flipH="1" flipV="1">
            <a:off x="7497090" y="3995861"/>
            <a:ext cx="8384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4" name="Straight Connector 143"/>
          <p:cNvCxnSpPr/>
          <p:nvPr/>
        </p:nvCxnSpPr>
        <p:spPr bwMode="auto">
          <a:xfrm>
            <a:off x="7486938" y="1984293"/>
            <a:ext cx="5908" cy="13936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5" name="Straight Connector 144"/>
          <p:cNvCxnSpPr/>
          <p:nvPr/>
        </p:nvCxnSpPr>
        <p:spPr bwMode="auto">
          <a:xfrm flipH="1">
            <a:off x="7486938" y="1984293"/>
            <a:ext cx="576064" cy="838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6" name="TextBox 145"/>
          <p:cNvSpPr txBox="1"/>
          <p:nvPr/>
        </p:nvSpPr>
        <p:spPr>
          <a:xfrm>
            <a:off x="1933953" y="6486524"/>
            <a:ext cx="1612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alibri"/>
                <a:cs typeface="Calibri"/>
              </a:rPr>
              <a:t>Statement:</a:t>
            </a:r>
          </a:p>
        </p:txBody>
      </p:sp>
      <p:cxnSp>
        <p:nvCxnSpPr>
          <p:cNvPr id="157" name="Straight Arrow Connector 156"/>
          <p:cNvCxnSpPr/>
          <p:nvPr/>
        </p:nvCxnSpPr>
        <p:spPr bwMode="auto">
          <a:xfrm>
            <a:off x="5112320" y="1979637"/>
            <a:ext cx="792088" cy="2880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2" name="Straight Arrow Connector 161"/>
          <p:cNvCxnSpPr/>
          <p:nvPr/>
        </p:nvCxnSpPr>
        <p:spPr bwMode="auto">
          <a:xfrm flipH="1">
            <a:off x="7992640" y="3203773"/>
            <a:ext cx="576064" cy="2880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70" name="Picture 16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5856" y="5180642"/>
            <a:ext cx="2664296" cy="543411"/>
          </a:xfrm>
          <a:prstGeom prst="rect">
            <a:avLst/>
          </a:prstGeom>
        </p:spPr>
      </p:pic>
      <p:pic>
        <p:nvPicPr>
          <p:cNvPr id="171" name="Picture 17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5856" y="5003973"/>
            <a:ext cx="2448272" cy="210856"/>
          </a:xfrm>
          <a:prstGeom prst="rect">
            <a:avLst/>
          </a:prstGeom>
        </p:spPr>
      </p:pic>
      <p:cxnSp>
        <p:nvCxnSpPr>
          <p:cNvPr id="172" name="Straight Connector 171"/>
          <p:cNvCxnSpPr>
            <a:stCxn id="173" idx="4"/>
          </p:cNvCxnSpPr>
          <p:nvPr/>
        </p:nvCxnSpPr>
        <p:spPr bwMode="auto">
          <a:xfrm>
            <a:off x="5976416" y="5003973"/>
            <a:ext cx="4192" cy="21602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3" name="Oval 172"/>
          <p:cNvSpPr/>
          <p:nvPr/>
        </p:nvSpPr>
        <p:spPr bwMode="auto">
          <a:xfrm>
            <a:off x="5904408" y="4859957"/>
            <a:ext cx="144016" cy="144016"/>
          </a:xfrm>
          <a:prstGeom prst="ellipse">
            <a:avLst/>
          </a:prstGeom>
          <a:solidFill>
            <a:srgbClr val="008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74" name="Straight Connector 173"/>
          <p:cNvCxnSpPr>
            <a:stCxn id="175" idx="4"/>
          </p:cNvCxnSpPr>
          <p:nvPr/>
        </p:nvCxnSpPr>
        <p:spPr bwMode="auto">
          <a:xfrm>
            <a:off x="6840512" y="5003973"/>
            <a:ext cx="4192" cy="21602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5" name="Oval 174"/>
          <p:cNvSpPr/>
          <p:nvPr/>
        </p:nvSpPr>
        <p:spPr bwMode="auto">
          <a:xfrm>
            <a:off x="6768504" y="4859957"/>
            <a:ext cx="144016" cy="144016"/>
          </a:xfrm>
          <a:prstGeom prst="ellipse">
            <a:avLst/>
          </a:prstGeom>
          <a:solidFill>
            <a:srgbClr val="008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76" name="Straight Connector 175"/>
          <p:cNvCxnSpPr>
            <a:stCxn id="177" idx="4"/>
          </p:cNvCxnSpPr>
          <p:nvPr/>
        </p:nvCxnSpPr>
        <p:spPr bwMode="auto">
          <a:xfrm>
            <a:off x="7488584" y="5003973"/>
            <a:ext cx="4192" cy="21602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7" name="Oval 176"/>
          <p:cNvSpPr/>
          <p:nvPr/>
        </p:nvSpPr>
        <p:spPr bwMode="auto">
          <a:xfrm>
            <a:off x="7416576" y="4859957"/>
            <a:ext cx="144016" cy="144016"/>
          </a:xfrm>
          <a:prstGeom prst="ellipse">
            <a:avLst/>
          </a:prstGeom>
          <a:solidFill>
            <a:srgbClr val="008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8" name="Rectangle 177"/>
          <p:cNvSpPr/>
          <p:nvPr/>
        </p:nvSpPr>
        <p:spPr bwMode="auto">
          <a:xfrm>
            <a:off x="7056536" y="4859957"/>
            <a:ext cx="144016" cy="144016"/>
          </a:xfrm>
          <a:prstGeom prst="rect">
            <a:avLst/>
          </a:prstGeom>
          <a:solidFill>
            <a:schemeClr val="accent2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79" name="Straight Connector 178"/>
          <p:cNvCxnSpPr>
            <a:stCxn id="178" idx="2"/>
          </p:cNvCxnSpPr>
          <p:nvPr/>
        </p:nvCxnSpPr>
        <p:spPr bwMode="auto">
          <a:xfrm>
            <a:off x="7128544" y="5003973"/>
            <a:ext cx="0" cy="21602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0" name="Rectangle 179"/>
          <p:cNvSpPr/>
          <p:nvPr/>
        </p:nvSpPr>
        <p:spPr bwMode="auto">
          <a:xfrm>
            <a:off x="7848624" y="4859957"/>
            <a:ext cx="144016" cy="144016"/>
          </a:xfrm>
          <a:prstGeom prst="rect">
            <a:avLst/>
          </a:prstGeom>
          <a:solidFill>
            <a:schemeClr val="accent2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81" name="Straight Connector 180"/>
          <p:cNvCxnSpPr>
            <a:stCxn id="180" idx="2"/>
          </p:cNvCxnSpPr>
          <p:nvPr/>
        </p:nvCxnSpPr>
        <p:spPr bwMode="auto">
          <a:xfrm>
            <a:off x="7920632" y="5003973"/>
            <a:ext cx="0" cy="21602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432" name="Arc 17431"/>
          <p:cNvSpPr/>
          <p:nvPr/>
        </p:nvSpPr>
        <p:spPr bwMode="auto">
          <a:xfrm>
            <a:off x="6808504" y="4571925"/>
            <a:ext cx="320040" cy="360040"/>
          </a:xfrm>
          <a:prstGeom prst="arc">
            <a:avLst>
              <a:gd name="adj1" fmla="val 11062949"/>
              <a:gd name="adj2" fmla="val 235095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7" name="Arc 186"/>
          <p:cNvSpPr/>
          <p:nvPr/>
        </p:nvSpPr>
        <p:spPr bwMode="auto">
          <a:xfrm>
            <a:off x="4248224" y="4580309"/>
            <a:ext cx="777240" cy="448056"/>
          </a:xfrm>
          <a:prstGeom prst="arc">
            <a:avLst>
              <a:gd name="adj1" fmla="val 11062949"/>
              <a:gd name="adj2" fmla="val 21593779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8" name="Arc 187"/>
          <p:cNvSpPr/>
          <p:nvPr/>
        </p:nvSpPr>
        <p:spPr bwMode="auto">
          <a:xfrm>
            <a:off x="5976416" y="4499917"/>
            <a:ext cx="1965960" cy="539496"/>
          </a:xfrm>
          <a:prstGeom prst="arc">
            <a:avLst>
              <a:gd name="adj1" fmla="val 11062949"/>
              <a:gd name="adj2" fmla="val 21593779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734153" y="6486524"/>
            <a:ext cx="19542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alibri"/>
                <a:cs typeface="Calibri"/>
              </a:rPr>
              <a:t>e = (s,    t,     τ)</a:t>
            </a:r>
          </a:p>
        </p:txBody>
      </p:sp>
      <p:cxnSp>
        <p:nvCxnSpPr>
          <p:cNvPr id="75" name="Straight Arrow Connector 74"/>
          <p:cNvCxnSpPr/>
          <p:nvPr/>
        </p:nvCxnSpPr>
        <p:spPr bwMode="auto">
          <a:xfrm>
            <a:off x="4392240" y="6300117"/>
            <a:ext cx="0" cy="2880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Straight Arrow Connector 75"/>
          <p:cNvCxnSpPr/>
          <p:nvPr/>
        </p:nvCxnSpPr>
        <p:spPr bwMode="auto">
          <a:xfrm flipV="1">
            <a:off x="4896296" y="6956573"/>
            <a:ext cx="0" cy="2796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8" name="Straight Arrow Connector 77"/>
          <p:cNvCxnSpPr/>
          <p:nvPr/>
        </p:nvCxnSpPr>
        <p:spPr bwMode="auto">
          <a:xfrm>
            <a:off x="5400352" y="6300117"/>
            <a:ext cx="0" cy="2880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9" name="TextBox 78"/>
          <p:cNvSpPr txBox="1"/>
          <p:nvPr/>
        </p:nvSpPr>
        <p:spPr>
          <a:xfrm>
            <a:off x="4075265" y="6002600"/>
            <a:ext cx="749023" cy="297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b="1" dirty="0">
                <a:latin typeface="Calibri"/>
                <a:cs typeface="Calibri"/>
              </a:rPr>
              <a:t>source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4896296" y="5796061"/>
            <a:ext cx="1048885" cy="4944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b="1" dirty="0">
                <a:latin typeface="Calibri"/>
                <a:cs typeface="Calibri"/>
              </a:rPr>
              <a:t>refutation</a:t>
            </a:r>
            <a:br>
              <a:rPr lang="en-US" sz="1600" b="1" dirty="0">
                <a:latin typeface="Calibri"/>
                <a:cs typeface="Calibri"/>
              </a:rPr>
            </a:br>
            <a:r>
              <a:rPr lang="en-US" sz="1600" b="1" dirty="0">
                <a:latin typeface="Calibri"/>
                <a:cs typeface="Calibri"/>
              </a:rPr>
              <a:t>time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4320232" y="7236221"/>
            <a:ext cx="1369686" cy="297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b="1" dirty="0">
                <a:latin typeface="Calibri"/>
                <a:cs typeface="Calibri"/>
              </a:rPr>
              <a:t>addition time</a:t>
            </a:r>
          </a:p>
        </p:txBody>
      </p:sp>
      <p:sp>
        <p:nvSpPr>
          <p:cNvPr id="77" name="Text Placeholder 2"/>
          <p:cNvSpPr txBox="1">
            <a:spLocks/>
          </p:cNvSpPr>
          <p:nvPr/>
        </p:nvSpPr>
        <p:spPr bwMode="auto">
          <a:xfrm>
            <a:off x="6768504" y="7236221"/>
            <a:ext cx="3744416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dirty="0">
                <a:latin typeface="Calibri"/>
              </a:rPr>
              <a:t>[Tabibian et al., WWW 2017]</a:t>
            </a:r>
          </a:p>
        </p:txBody>
      </p:sp>
    </p:spTree>
    <p:extLst>
      <p:ext uri="{BB962C8B-B14F-4D97-AF65-F5344CB8AC3E}">
        <p14:creationId xmlns:p14="http://schemas.microsoft.com/office/powerpoint/2010/main" val="7792372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/>
      <p:bldP spid="72" grpId="0"/>
      <p:bldP spid="79" grpId="0"/>
      <p:bldP spid="80" grpId="0"/>
      <p:bldP spid="8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310664"/>
            <a:ext cx="9468543" cy="646331"/>
          </a:xfrm>
        </p:spPr>
        <p:txBody>
          <a:bodyPr wrap="square">
            <a:spAutoFit/>
          </a:bodyPr>
          <a:lstStyle/>
          <a:p>
            <a:pPr eaLnBrk="1"/>
            <a:r>
              <a:rPr lang="en-US" sz="4200" dirty="0">
                <a:latin typeface="Calibri"/>
              </a:rPr>
              <a:t>Intensity of statement additions</a:t>
            </a:r>
          </a:p>
        </p:txBody>
      </p:sp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89AF70C-CF62-3949-A0E8-7B478CE69687}" type="slidenum">
              <a:rPr lang="fi-FI"/>
              <a:pPr/>
              <a:t>8</a:t>
            </a:fld>
            <a:endParaRPr lang="fi-FI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8305" y="1619597"/>
            <a:ext cx="1512168" cy="233765"/>
          </a:xfrm>
          <a:prstGeom prst="rect">
            <a:avLst/>
          </a:prstGeom>
        </p:spPr>
      </p:pic>
      <p:cxnSp>
        <p:nvCxnSpPr>
          <p:cNvPr id="35" name="Straight Arrow Connector 34"/>
          <p:cNvCxnSpPr/>
          <p:nvPr/>
        </p:nvCxnSpPr>
        <p:spPr bwMode="auto">
          <a:xfrm>
            <a:off x="4476576" y="2471499"/>
            <a:ext cx="4308152" cy="1219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 flipH="1" flipV="1">
            <a:off x="4468192" y="1953495"/>
            <a:ext cx="8384" cy="5029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>
            <a:off x="4758700" y="2332139"/>
            <a:ext cx="5908" cy="13936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Rectangle 37"/>
          <p:cNvSpPr/>
          <p:nvPr/>
        </p:nvSpPr>
        <p:spPr>
          <a:xfrm>
            <a:off x="3888184" y="1835621"/>
            <a:ext cx="7200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Calibri" charset="0"/>
              </a:rPr>
              <a:t>N</a:t>
            </a:r>
            <a:r>
              <a:rPr lang="en-US" sz="1600" b="1" baseline="-25000" dirty="0">
                <a:latin typeface="Calibri" charset="0"/>
              </a:rPr>
              <a:t>A</a:t>
            </a:r>
            <a:r>
              <a:rPr lang="en-US" sz="1600" b="1" dirty="0">
                <a:latin typeface="Calibri" charset="0"/>
              </a:rPr>
              <a:t>(t)</a:t>
            </a:r>
            <a:endParaRPr lang="en-US" sz="1600" b="1" baseline="-25000" dirty="0"/>
          </a:p>
        </p:txBody>
      </p:sp>
      <p:sp>
        <p:nvSpPr>
          <p:cNvPr id="42" name="TextBox 41"/>
          <p:cNvSpPr txBox="1"/>
          <p:nvPr/>
        </p:nvSpPr>
        <p:spPr>
          <a:xfrm>
            <a:off x="837698" y="1888852"/>
            <a:ext cx="2788594" cy="6668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Calibri"/>
                <a:cs typeface="Calibri"/>
              </a:rPr>
              <a:t>Statement additions</a:t>
            </a:r>
          </a:p>
          <a:p>
            <a:pPr algn="ctr">
              <a:lnSpc>
                <a:spcPct val="80000"/>
              </a:lnSpc>
            </a:pPr>
            <a:r>
              <a:rPr lang="en-US" sz="1600" b="1" dirty="0">
                <a:latin typeface="Calibri"/>
                <a:cs typeface="Calibri"/>
              </a:rPr>
              <a:t>(one process per article)</a:t>
            </a:r>
          </a:p>
        </p:txBody>
      </p:sp>
      <p:sp>
        <p:nvSpPr>
          <p:cNvPr id="45" name="Left Brace 44"/>
          <p:cNvSpPr/>
          <p:nvPr/>
        </p:nvSpPr>
        <p:spPr bwMode="auto">
          <a:xfrm>
            <a:off x="3706364" y="1907629"/>
            <a:ext cx="224090" cy="548640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46" name="Straight Connector 45"/>
          <p:cNvCxnSpPr/>
          <p:nvPr/>
        </p:nvCxnSpPr>
        <p:spPr bwMode="auto">
          <a:xfrm flipH="1">
            <a:off x="4758700" y="2332139"/>
            <a:ext cx="1728192" cy="838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/>
          <p:nvPr/>
        </p:nvCxnSpPr>
        <p:spPr bwMode="auto">
          <a:xfrm>
            <a:off x="6486892" y="2188123"/>
            <a:ext cx="5908" cy="13936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/>
          <p:nvPr/>
        </p:nvCxnSpPr>
        <p:spPr bwMode="auto">
          <a:xfrm flipH="1">
            <a:off x="6486892" y="2195661"/>
            <a:ext cx="864096" cy="84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>
            <a:off x="7350988" y="2051645"/>
            <a:ext cx="5908" cy="13936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Connector 55"/>
          <p:cNvCxnSpPr/>
          <p:nvPr/>
        </p:nvCxnSpPr>
        <p:spPr bwMode="auto">
          <a:xfrm flipH="1">
            <a:off x="7350988" y="2051645"/>
            <a:ext cx="641652" cy="838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/>
          <p:nvPr/>
        </p:nvCxnSpPr>
        <p:spPr bwMode="auto">
          <a:xfrm>
            <a:off x="7990994" y="1912285"/>
            <a:ext cx="5908" cy="13936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66"/>
          <p:cNvCxnSpPr/>
          <p:nvPr/>
        </p:nvCxnSpPr>
        <p:spPr bwMode="auto">
          <a:xfrm flipH="1">
            <a:off x="7990994" y="1912285"/>
            <a:ext cx="576064" cy="838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Arrow Connector 67"/>
          <p:cNvCxnSpPr/>
          <p:nvPr/>
        </p:nvCxnSpPr>
        <p:spPr bwMode="auto">
          <a:xfrm>
            <a:off x="5616376" y="1907629"/>
            <a:ext cx="792088" cy="2880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5933" y="3059757"/>
            <a:ext cx="3744416" cy="864096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2552478" y="4152071"/>
            <a:ext cx="26318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Calibri"/>
                <a:cs typeface="Calibri"/>
              </a:rPr>
              <a:t>Article unreliability</a:t>
            </a:r>
            <a:br>
              <a:rPr lang="en-US" sz="2400" b="1" dirty="0">
                <a:latin typeface="Calibri"/>
                <a:cs typeface="Calibri"/>
              </a:rPr>
            </a:br>
            <a:r>
              <a:rPr lang="en-US" sz="1600" b="1" dirty="0">
                <a:latin typeface="Calibri"/>
                <a:cs typeface="Calibri"/>
              </a:rPr>
              <a:t>(Mixture of Gaussians)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6336" y="3109772"/>
            <a:ext cx="3240360" cy="814081"/>
          </a:xfrm>
          <a:prstGeom prst="rect">
            <a:avLst/>
          </a:prstGeom>
        </p:spPr>
      </p:pic>
      <p:sp>
        <p:nvSpPr>
          <p:cNvPr id="70" name="Left Brace 69"/>
          <p:cNvSpPr/>
          <p:nvPr/>
        </p:nvSpPr>
        <p:spPr bwMode="auto">
          <a:xfrm rot="16200000">
            <a:off x="3610456" y="2761421"/>
            <a:ext cx="432048" cy="2468880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3" name="Left Brace 72"/>
          <p:cNvSpPr/>
          <p:nvPr/>
        </p:nvSpPr>
        <p:spPr bwMode="auto">
          <a:xfrm rot="16200000">
            <a:off x="6810816" y="2441381"/>
            <a:ext cx="432048" cy="3108960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258635" y="4139877"/>
            <a:ext cx="33473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Calibri"/>
                <a:cs typeface="Calibri"/>
              </a:rPr>
              <a:t>Effect of past refutations</a:t>
            </a:r>
            <a:br>
              <a:rPr lang="en-US" sz="2400" b="1" dirty="0">
                <a:latin typeface="Calibri"/>
                <a:cs typeface="Calibri"/>
              </a:rPr>
            </a:br>
            <a:r>
              <a:rPr lang="en-US" sz="1600" b="1" dirty="0">
                <a:latin typeface="Calibri"/>
                <a:cs typeface="Calibri"/>
              </a:rPr>
              <a:t>(topic dependent; topic weight w</a:t>
            </a:r>
            <a:r>
              <a:rPr lang="en-US" sz="1600" b="1" baseline="-25000" dirty="0">
                <a:latin typeface="Calibri"/>
                <a:cs typeface="Calibri"/>
              </a:rPr>
              <a:t>d</a:t>
            </a:r>
            <a:r>
              <a:rPr lang="en-US" sz="1600" b="1" dirty="0">
                <a:latin typeface="Calibri"/>
                <a:cs typeface="Calibri"/>
              </a:rPr>
              <a:t>)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5207394" y="5364013"/>
            <a:ext cx="41199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Calibri"/>
                <a:cs typeface="Calibri"/>
              </a:rPr>
              <a:t>Refuted statements trigger the arrival </a:t>
            </a:r>
            <a:br>
              <a:rPr lang="en-US" sz="2000" dirty="0">
                <a:latin typeface="Calibri"/>
                <a:cs typeface="Calibri"/>
              </a:rPr>
            </a:br>
            <a:r>
              <a:rPr lang="en-US" sz="2000" dirty="0">
                <a:latin typeface="Calibri"/>
                <a:cs typeface="Calibri"/>
              </a:rPr>
              <a:t>of new statements to replace them</a:t>
            </a: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1223888" y="6151115"/>
            <a:ext cx="3679609" cy="1229122"/>
            <a:chOff x="-1080371" y="4931965"/>
            <a:chExt cx="5256584" cy="1755888"/>
          </a:xfrm>
        </p:grpSpPr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32197" y="6300115"/>
              <a:ext cx="125412" cy="237623"/>
            </a:xfrm>
            <a:prstGeom prst="rect">
              <a:avLst/>
            </a:prstGeom>
          </p:spPr>
        </p:pic>
        <p:cxnSp>
          <p:nvCxnSpPr>
            <p:cNvPr id="81" name="Straight Arrow Connector 80"/>
            <p:cNvCxnSpPr/>
            <p:nvPr/>
          </p:nvCxnSpPr>
          <p:spPr bwMode="auto">
            <a:xfrm flipV="1">
              <a:off x="-1071987" y="5235563"/>
              <a:ext cx="24462" cy="992544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/>
              <a:tailEnd type="triangle"/>
            </a:ln>
          </p:spPr>
        </p:cxnSp>
        <p:grpSp>
          <p:nvGrpSpPr>
            <p:cNvPr id="82" name="Group 81"/>
            <p:cNvGrpSpPr/>
            <p:nvPr/>
          </p:nvGrpSpPr>
          <p:grpSpPr>
            <a:xfrm>
              <a:off x="-1080368" y="4931965"/>
              <a:ext cx="4896543" cy="1296145"/>
              <a:chOff x="3024091" y="2123655"/>
              <a:chExt cx="4896543" cy="1296145"/>
            </a:xfrm>
          </p:grpSpPr>
          <p:cxnSp>
            <p:nvCxnSpPr>
              <p:cNvPr id="88" name="Straight Connector 87"/>
              <p:cNvCxnSpPr>
                <a:endCxn id="89" idx="0"/>
              </p:cNvCxnSpPr>
              <p:nvPr/>
            </p:nvCxnSpPr>
            <p:spPr bwMode="auto">
              <a:xfrm flipV="1">
                <a:off x="3024091" y="2474957"/>
                <a:ext cx="1421484" cy="92772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89" name="Arc 88"/>
              <p:cNvSpPr/>
              <p:nvPr/>
            </p:nvSpPr>
            <p:spPr bwMode="auto">
              <a:xfrm>
                <a:off x="4320235" y="2358483"/>
                <a:ext cx="1080120" cy="648073"/>
              </a:xfrm>
              <a:prstGeom prst="arc">
                <a:avLst>
                  <a:gd name="adj1" fmla="val 12395245"/>
                  <a:gd name="adj2" fmla="val 20915745"/>
                </a:avLst>
              </a:prstGeom>
              <a:noFill/>
              <a:ln w="3810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90" name="Arc 89"/>
              <p:cNvSpPr/>
              <p:nvPr/>
            </p:nvSpPr>
            <p:spPr bwMode="auto">
              <a:xfrm>
                <a:off x="5328347" y="2123655"/>
                <a:ext cx="1080120" cy="648073"/>
              </a:xfrm>
              <a:prstGeom prst="arc">
                <a:avLst>
                  <a:gd name="adj1" fmla="val 1650790"/>
                  <a:gd name="adj2" fmla="val 10100673"/>
                </a:avLst>
              </a:prstGeom>
              <a:noFill/>
              <a:ln w="3810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cxnSp>
            <p:nvCxnSpPr>
              <p:cNvPr id="91" name="Straight Connector 90"/>
              <p:cNvCxnSpPr>
                <a:endCxn id="92" idx="2"/>
              </p:cNvCxnSpPr>
              <p:nvPr/>
            </p:nvCxnSpPr>
            <p:spPr bwMode="auto">
              <a:xfrm flipH="1" flipV="1">
                <a:off x="7045819" y="2695902"/>
                <a:ext cx="874815" cy="723898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92" name="Arc 91"/>
              <p:cNvSpPr/>
              <p:nvPr/>
            </p:nvSpPr>
            <p:spPr bwMode="auto">
              <a:xfrm>
                <a:off x="6089904" y="2578608"/>
                <a:ext cx="1080120" cy="648073"/>
              </a:xfrm>
              <a:prstGeom prst="arc">
                <a:avLst>
                  <a:gd name="adj1" fmla="val 12832221"/>
                  <a:gd name="adj2" fmla="val 20013923"/>
                </a:avLst>
              </a:prstGeom>
              <a:noFill/>
              <a:ln w="3810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cxnSp>
          <p:nvCxnSpPr>
            <p:cNvPr id="93" name="Straight Arrow Connector 92"/>
            <p:cNvCxnSpPr/>
            <p:nvPr/>
          </p:nvCxnSpPr>
          <p:spPr bwMode="auto">
            <a:xfrm>
              <a:off x="-1080371" y="6210980"/>
              <a:ext cx="5256584" cy="1712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/>
              <a:tailEnd type="triangle"/>
            </a:ln>
          </p:spPr>
        </p:cxnSp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792336" y="6372125"/>
              <a:ext cx="190207" cy="249237"/>
            </a:xfrm>
            <a:prstGeom prst="rect">
              <a:avLst/>
            </a:prstGeom>
          </p:spPr>
        </p:pic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445136" y="6372125"/>
              <a:ext cx="228864" cy="274637"/>
            </a:xfrm>
            <a:prstGeom prst="rect">
              <a:avLst/>
            </a:prstGeom>
          </p:spPr>
        </p:pic>
        <p:sp>
          <p:nvSpPr>
            <p:cNvPr id="98" name="Freeform 97"/>
            <p:cNvSpPr/>
            <p:nvPr/>
          </p:nvSpPr>
          <p:spPr>
            <a:xfrm>
              <a:off x="-1080368" y="5743477"/>
              <a:ext cx="724693" cy="484632"/>
            </a:xfrm>
            <a:custGeom>
              <a:avLst/>
              <a:gdLst>
                <a:gd name="connsiteX0" fmla="*/ 0 w 5207000"/>
                <a:gd name="connsiteY0" fmla="*/ 1481012 h 1513178"/>
                <a:gd name="connsiteX1" fmla="*/ 673100 w 5207000"/>
                <a:gd name="connsiteY1" fmla="*/ 1442912 h 1513178"/>
                <a:gd name="connsiteX2" fmla="*/ 1549400 w 5207000"/>
                <a:gd name="connsiteY2" fmla="*/ 858712 h 1513178"/>
                <a:gd name="connsiteX3" fmla="*/ 2679700 w 5207000"/>
                <a:gd name="connsiteY3" fmla="*/ 7812 h 1513178"/>
                <a:gd name="connsiteX4" fmla="*/ 3683000 w 5207000"/>
                <a:gd name="connsiteY4" fmla="*/ 477712 h 1513178"/>
                <a:gd name="connsiteX5" fmla="*/ 4368800 w 5207000"/>
                <a:gd name="connsiteY5" fmla="*/ 1176212 h 1513178"/>
                <a:gd name="connsiteX6" fmla="*/ 5207000 w 5207000"/>
                <a:gd name="connsiteY6" fmla="*/ 1481012 h 1513178"/>
                <a:gd name="connsiteX0" fmla="*/ 0 w 5207000"/>
                <a:gd name="connsiteY0" fmla="*/ 1481012 h 1499784"/>
                <a:gd name="connsiteX1" fmla="*/ 673100 w 5207000"/>
                <a:gd name="connsiteY1" fmla="*/ 1442912 h 1499784"/>
                <a:gd name="connsiteX2" fmla="*/ 1549400 w 5207000"/>
                <a:gd name="connsiteY2" fmla="*/ 858712 h 1499784"/>
                <a:gd name="connsiteX3" fmla="*/ 2679700 w 5207000"/>
                <a:gd name="connsiteY3" fmla="*/ 7812 h 1499784"/>
                <a:gd name="connsiteX4" fmla="*/ 3683000 w 5207000"/>
                <a:gd name="connsiteY4" fmla="*/ 477712 h 1499784"/>
                <a:gd name="connsiteX5" fmla="*/ 4368800 w 5207000"/>
                <a:gd name="connsiteY5" fmla="*/ 1176212 h 1499784"/>
                <a:gd name="connsiteX6" fmla="*/ 5207000 w 5207000"/>
                <a:gd name="connsiteY6" fmla="*/ 1481012 h 1499784"/>
                <a:gd name="connsiteX0" fmla="*/ 0 w 5207000"/>
                <a:gd name="connsiteY0" fmla="*/ 1481012 h 1481012"/>
                <a:gd name="connsiteX1" fmla="*/ 800100 w 5207000"/>
                <a:gd name="connsiteY1" fmla="*/ 1379412 h 1481012"/>
                <a:gd name="connsiteX2" fmla="*/ 1549400 w 5207000"/>
                <a:gd name="connsiteY2" fmla="*/ 858712 h 1481012"/>
                <a:gd name="connsiteX3" fmla="*/ 2679700 w 5207000"/>
                <a:gd name="connsiteY3" fmla="*/ 7812 h 1481012"/>
                <a:gd name="connsiteX4" fmla="*/ 3683000 w 5207000"/>
                <a:gd name="connsiteY4" fmla="*/ 477712 h 1481012"/>
                <a:gd name="connsiteX5" fmla="*/ 4368800 w 5207000"/>
                <a:gd name="connsiteY5" fmla="*/ 1176212 h 1481012"/>
                <a:gd name="connsiteX6" fmla="*/ 5207000 w 5207000"/>
                <a:gd name="connsiteY6" fmla="*/ 1481012 h 1481012"/>
                <a:gd name="connsiteX0" fmla="*/ 0 w 5207000"/>
                <a:gd name="connsiteY0" fmla="*/ 1477389 h 1477389"/>
                <a:gd name="connsiteX1" fmla="*/ 800100 w 5207000"/>
                <a:gd name="connsiteY1" fmla="*/ 1375789 h 1477389"/>
                <a:gd name="connsiteX2" fmla="*/ 1663700 w 5207000"/>
                <a:gd name="connsiteY2" fmla="*/ 740789 h 1477389"/>
                <a:gd name="connsiteX3" fmla="*/ 2679700 w 5207000"/>
                <a:gd name="connsiteY3" fmla="*/ 4189 h 1477389"/>
                <a:gd name="connsiteX4" fmla="*/ 3683000 w 5207000"/>
                <a:gd name="connsiteY4" fmla="*/ 474089 h 1477389"/>
                <a:gd name="connsiteX5" fmla="*/ 4368800 w 5207000"/>
                <a:gd name="connsiteY5" fmla="*/ 1172589 h 1477389"/>
                <a:gd name="connsiteX6" fmla="*/ 5207000 w 5207000"/>
                <a:gd name="connsiteY6" fmla="*/ 1477389 h 1477389"/>
                <a:gd name="connsiteX0" fmla="*/ 0 w 5207000"/>
                <a:gd name="connsiteY0" fmla="*/ 1477389 h 1477389"/>
                <a:gd name="connsiteX1" fmla="*/ 800100 w 5207000"/>
                <a:gd name="connsiteY1" fmla="*/ 1375789 h 1477389"/>
                <a:gd name="connsiteX2" fmla="*/ 1663700 w 5207000"/>
                <a:gd name="connsiteY2" fmla="*/ 740789 h 1477389"/>
                <a:gd name="connsiteX3" fmla="*/ 2679700 w 5207000"/>
                <a:gd name="connsiteY3" fmla="*/ 4189 h 1477389"/>
                <a:gd name="connsiteX4" fmla="*/ 3683000 w 5207000"/>
                <a:gd name="connsiteY4" fmla="*/ 474089 h 1477389"/>
                <a:gd name="connsiteX5" fmla="*/ 4368800 w 5207000"/>
                <a:gd name="connsiteY5" fmla="*/ 1172589 h 1477389"/>
                <a:gd name="connsiteX6" fmla="*/ 5207000 w 5207000"/>
                <a:gd name="connsiteY6" fmla="*/ 1477389 h 1477389"/>
                <a:gd name="connsiteX0" fmla="*/ 0 w 5207000"/>
                <a:gd name="connsiteY0" fmla="*/ 1515146 h 1515146"/>
                <a:gd name="connsiteX1" fmla="*/ 800100 w 5207000"/>
                <a:gd name="connsiteY1" fmla="*/ 1413546 h 1515146"/>
                <a:gd name="connsiteX2" fmla="*/ 1663700 w 5207000"/>
                <a:gd name="connsiteY2" fmla="*/ 778546 h 1515146"/>
                <a:gd name="connsiteX3" fmla="*/ 2755900 w 5207000"/>
                <a:gd name="connsiteY3" fmla="*/ 3846 h 1515146"/>
                <a:gd name="connsiteX4" fmla="*/ 3683000 w 5207000"/>
                <a:gd name="connsiteY4" fmla="*/ 511846 h 1515146"/>
                <a:gd name="connsiteX5" fmla="*/ 4368800 w 5207000"/>
                <a:gd name="connsiteY5" fmla="*/ 1210346 h 1515146"/>
                <a:gd name="connsiteX6" fmla="*/ 5207000 w 5207000"/>
                <a:gd name="connsiteY6" fmla="*/ 1515146 h 1515146"/>
                <a:gd name="connsiteX0" fmla="*/ 0 w 5207000"/>
                <a:gd name="connsiteY0" fmla="*/ 1517312 h 1517312"/>
                <a:gd name="connsiteX1" fmla="*/ 800100 w 5207000"/>
                <a:gd name="connsiteY1" fmla="*/ 1415712 h 1517312"/>
                <a:gd name="connsiteX2" fmla="*/ 1663700 w 5207000"/>
                <a:gd name="connsiteY2" fmla="*/ 780712 h 1517312"/>
                <a:gd name="connsiteX3" fmla="*/ 2755900 w 5207000"/>
                <a:gd name="connsiteY3" fmla="*/ 6012 h 1517312"/>
                <a:gd name="connsiteX4" fmla="*/ 3683000 w 5207000"/>
                <a:gd name="connsiteY4" fmla="*/ 514012 h 1517312"/>
                <a:gd name="connsiteX5" fmla="*/ 4368800 w 5207000"/>
                <a:gd name="connsiteY5" fmla="*/ 1212512 h 1517312"/>
                <a:gd name="connsiteX6" fmla="*/ 5207000 w 5207000"/>
                <a:gd name="connsiteY6" fmla="*/ 1517312 h 1517312"/>
                <a:gd name="connsiteX0" fmla="*/ 0 w 5207000"/>
                <a:gd name="connsiteY0" fmla="*/ 1512772 h 1512772"/>
                <a:gd name="connsiteX1" fmla="*/ 800100 w 5207000"/>
                <a:gd name="connsiteY1" fmla="*/ 1411172 h 1512772"/>
                <a:gd name="connsiteX2" fmla="*/ 1663700 w 5207000"/>
                <a:gd name="connsiteY2" fmla="*/ 776172 h 1512772"/>
                <a:gd name="connsiteX3" fmla="*/ 2755900 w 5207000"/>
                <a:gd name="connsiteY3" fmla="*/ 1472 h 1512772"/>
                <a:gd name="connsiteX4" fmla="*/ 3759200 w 5207000"/>
                <a:gd name="connsiteY4" fmla="*/ 598372 h 1512772"/>
                <a:gd name="connsiteX5" fmla="*/ 4368800 w 5207000"/>
                <a:gd name="connsiteY5" fmla="*/ 1207972 h 1512772"/>
                <a:gd name="connsiteX6" fmla="*/ 5207000 w 5207000"/>
                <a:gd name="connsiteY6" fmla="*/ 1512772 h 1512772"/>
                <a:gd name="connsiteX0" fmla="*/ 0 w 5207000"/>
                <a:gd name="connsiteY0" fmla="*/ 1513066 h 1513066"/>
                <a:gd name="connsiteX1" fmla="*/ 800100 w 5207000"/>
                <a:gd name="connsiteY1" fmla="*/ 1411466 h 1513066"/>
                <a:gd name="connsiteX2" fmla="*/ 1663700 w 5207000"/>
                <a:gd name="connsiteY2" fmla="*/ 776466 h 1513066"/>
                <a:gd name="connsiteX3" fmla="*/ 2755900 w 5207000"/>
                <a:gd name="connsiteY3" fmla="*/ 1766 h 1513066"/>
                <a:gd name="connsiteX4" fmla="*/ 3759200 w 5207000"/>
                <a:gd name="connsiteY4" fmla="*/ 598666 h 1513066"/>
                <a:gd name="connsiteX5" fmla="*/ 4368800 w 5207000"/>
                <a:gd name="connsiteY5" fmla="*/ 1208266 h 1513066"/>
                <a:gd name="connsiteX6" fmla="*/ 5207000 w 5207000"/>
                <a:gd name="connsiteY6" fmla="*/ 1513066 h 1513066"/>
                <a:gd name="connsiteX0" fmla="*/ 0 w 5207000"/>
                <a:gd name="connsiteY0" fmla="*/ 1512779 h 1512779"/>
                <a:gd name="connsiteX1" fmla="*/ 800100 w 5207000"/>
                <a:gd name="connsiteY1" fmla="*/ 1411179 h 1512779"/>
                <a:gd name="connsiteX2" fmla="*/ 1663700 w 5207000"/>
                <a:gd name="connsiteY2" fmla="*/ 776179 h 1512779"/>
                <a:gd name="connsiteX3" fmla="*/ 2755900 w 5207000"/>
                <a:gd name="connsiteY3" fmla="*/ 1479 h 1512779"/>
                <a:gd name="connsiteX4" fmla="*/ 3759200 w 5207000"/>
                <a:gd name="connsiteY4" fmla="*/ 598379 h 1512779"/>
                <a:gd name="connsiteX5" fmla="*/ 4432300 w 5207000"/>
                <a:gd name="connsiteY5" fmla="*/ 1220679 h 1512779"/>
                <a:gd name="connsiteX6" fmla="*/ 5207000 w 5207000"/>
                <a:gd name="connsiteY6" fmla="*/ 1512779 h 1512779"/>
                <a:gd name="connsiteX0" fmla="*/ 0 w 5207000"/>
                <a:gd name="connsiteY0" fmla="*/ 1513076 h 1513076"/>
                <a:gd name="connsiteX1" fmla="*/ 800100 w 5207000"/>
                <a:gd name="connsiteY1" fmla="*/ 1411476 h 1513076"/>
                <a:gd name="connsiteX2" fmla="*/ 1663700 w 5207000"/>
                <a:gd name="connsiteY2" fmla="*/ 776476 h 1513076"/>
                <a:gd name="connsiteX3" fmla="*/ 2755900 w 5207000"/>
                <a:gd name="connsiteY3" fmla="*/ 1776 h 1513076"/>
                <a:gd name="connsiteX4" fmla="*/ 3759200 w 5207000"/>
                <a:gd name="connsiteY4" fmla="*/ 598676 h 1513076"/>
                <a:gd name="connsiteX5" fmla="*/ 4432300 w 5207000"/>
                <a:gd name="connsiteY5" fmla="*/ 1220976 h 1513076"/>
                <a:gd name="connsiteX6" fmla="*/ 5207000 w 5207000"/>
                <a:gd name="connsiteY6" fmla="*/ 1513076 h 1513076"/>
                <a:gd name="connsiteX0" fmla="*/ 0 w 5207000"/>
                <a:gd name="connsiteY0" fmla="*/ 1513076 h 1513076"/>
                <a:gd name="connsiteX1" fmla="*/ 800100 w 5207000"/>
                <a:gd name="connsiteY1" fmla="*/ 1411476 h 1513076"/>
                <a:gd name="connsiteX2" fmla="*/ 1375693 w 5207000"/>
                <a:gd name="connsiteY2" fmla="*/ 1062196 h 1513076"/>
                <a:gd name="connsiteX3" fmla="*/ 1663700 w 5207000"/>
                <a:gd name="connsiteY3" fmla="*/ 776476 h 1513076"/>
                <a:gd name="connsiteX4" fmla="*/ 2755900 w 5207000"/>
                <a:gd name="connsiteY4" fmla="*/ 1776 h 1513076"/>
                <a:gd name="connsiteX5" fmla="*/ 3759200 w 5207000"/>
                <a:gd name="connsiteY5" fmla="*/ 598676 h 1513076"/>
                <a:gd name="connsiteX6" fmla="*/ 4432300 w 5207000"/>
                <a:gd name="connsiteY6" fmla="*/ 1220976 h 1513076"/>
                <a:gd name="connsiteX7" fmla="*/ 5207000 w 5207000"/>
                <a:gd name="connsiteY7" fmla="*/ 1513076 h 1513076"/>
                <a:gd name="connsiteX0" fmla="*/ 0 w 5207000"/>
                <a:gd name="connsiteY0" fmla="*/ 1513076 h 1513076"/>
                <a:gd name="connsiteX1" fmla="*/ 800100 w 5207000"/>
                <a:gd name="connsiteY1" fmla="*/ 1411476 h 1513076"/>
                <a:gd name="connsiteX2" fmla="*/ 1663700 w 5207000"/>
                <a:gd name="connsiteY2" fmla="*/ 776476 h 1513076"/>
                <a:gd name="connsiteX3" fmla="*/ 2755900 w 5207000"/>
                <a:gd name="connsiteY3" fmla="*/ 1776 h 1513076"/>
                <a:gd name="connsiteX4" fmla="*/ 3759200 w 5207000"/>
                <a:gd name="connsiteY4" fmla="*/ 598676 h 1513076"/>
                <a:gd name="connsiteX5" fmla="*/ 4432300 w 5207000"/>
                <a:gd name="connsiteY5" fmla="*/ 1220976 h 1513076"/>
                <a:gd name="connsiteX6" fmla="*/ 5207000 w 5207000"/>
                <a:gd name="connsiteY6" fmla="*/ 1513076 h 1513076"/>
                <a:gd name="connsiteX0" fmla="*/ 0 w 5207000"/>
                <a:gd name="connsiteY0" fmla="*/ 1513076 h 1513076"/>
                <a:gd name="connsiteX1" fmla="*/ 800100 w 5207000"/>
                <a:gd name="connsiteY1" fmla="*/ 1411476 h 1513076"/>
                <a:gd name="connsiteX2" fmla="*/ 1663700 w 5207000"/>
                <a:gd name="connsiteY2" fmla="*/ 776476 h 1513076"/>
                <a:gd name="connsiteX3" fmla="*/ 2755900 w 5207000"/>
                <a:gd name="connsiteY3" fmla="*/ 1776 h 1513076"/>
                <a:gd name="connsiteX4" fmla="*/ 3759200 w 5207000"/>
                <a:gd name="connsiteY4" fmla="*/ 598676 h 1513076"/>
                <a:gd name="connsiteX5" fmla="*/ 4432300 w 5207000"/>
                <a:gd name="connsiteY5" fmla="*/ 1220976 h 1513076"/>
                <a:gd name="connsiteX6" fmla="*/ 5207000 w 5207000"/>
                <a:gd name="connsiteY6" fmla="*/ 1513076 h 1513076"/>
                <a:gd name="connsiteX0" fmla="*/ 0 w 5207000"/>
                <a:gd name="connsiteY0" fmla="*/ 1513076 h 1513076"/>
                <a:gd name="connsiteX1" fmla="*/ 800100 w 5207000"/>
                <a:gd name="connsiteY1" fmla="*/ 1411476 h 1513076"/>
                <a:gd name="connsiteX2" fmla="*/ 1663700 w 5207000"/>
                <a:gd name="connsiteY2" fmla="*/ 776476 h 1513076"/>
                <a:gd name="connsiteX3" fmla="*/ 2755900 w 5207000"/>
                <a:gd name="connsiteY3" fmla="*/ 1776 h 1513076"/>
                <a:gd name="connsiteX4" fmla="*/ 3759200 w 5207000"/>
                <a:gd name="connsiteY4" fmla="*/ 598676 h 1513076"/>
                <a:gd name="connsiteX5" fmla="*/ 4432300 w 5207000"/>
                <a:gd name="connsiteY5" fmla="*/ 1220976 h 1513076"/>
                <a:gd name="connsiteX6" fmla="*/ 5207000 w 5207000"/>
                <a:gd name="connsiteY6" fmla="*/ 1513076 h 1513076"/>
                <a:gd name="connsiteX0" fmla="*/ 0 w 5207000"/>
                <a:gd name="connsiteY0" fmla="*/ 1511347 h 1511347"/>
                <a:gd name="connsiteX1" fmla="*/ 800100 w 5207000"/>
                <a:gd name="connsiteY1" fmla="*/ 1409747 h 1511347"/>
                <a:gd name="connsiteX2" fmla="*/ 1663700 w 5207000"/>
                <a:gd name="connsiteY2" fmla="*/ 774747 h 1511347"/>
                <a:gd name="connsiteX3" fmla="*/ 2755900 w 5207000"/>
                <a:gd name="connsiteY3" fmla="*/ 47 h 1511347"/>
                <a:gd name="connsiteX4" fmla="*/ 3759200 w 5207000"/>
                <a:gd name="connsiteY4" fmla="*/ 596947 h 1511347"/>
                <a:gd name="connsiteX5" fmla="*/ 4432300 w 5207000"/>
                <a:gd name="connsiteY5" fmla="*/ 1219247 h 1511347"/>
                <a:gd name="connsiteX6" fmla="*/ 5207000 w 5207000"/>
                <a:gd name="connsiteY6" fmla="*/ 1511347 h 1511347"/>
                <a:gd name="connsiteX0" fmla="*/ 0 w 5207000"/>
                <a:gd name="connsiteY0" fmla="*/ 1511331 h 1511331"/>
                <a:gd name="connsiteX1" fmla="*/ 800100 w 5207000"/>
                <a:gd name="connsiteY1" fmla="*/ 1409731 h 1511331"/>
                <a:gd name="connsiteX2" fmla="*/ 1663700 w 5207000"/>
                <a:gd name="connsiteY2" fmla="*/ 774731 h 1511331"/>
                <a:gd name="connsiteX3" fmla="*/ 2755900 w 5207000"/>
                <a:gd name="connsiteY3" fmla="*/ 31 h 1511331"/>
                <a:gd name="connsiteX4" fmla="*/ 3759200 w 5207000"/>
                <a:gd name="connsiteY4" fmla="*/ 596931 h 1511331"/>
                <a:gd name="connsiteX5" fmla="*/ 4432300 w 5207000"/>
                <a:gd name="connsiteY5" fmla="*/ 1219231 h 1511331"/>
                <a:gd name="connsiteX6" fmla="*/ 5207000 w 5207000"/>
                <a:gd name="connsiteY6" fmla="*/ 1511331 h 1511331"/>
                <a:gd name="connsiteX0" fmla="*/ 0 w 5207000"/>
                <a:gd name="connsiteY0" fmla="*/ 1511334 h 1511334"/>
                <a:gd name="connsiteX1" fmla="*/ 800100 w 5207000"/>
                <a:gd name="connsiteY1" fmla="*/ 1409734 h 1511334"/>
                <a:gd name="connsiteX2" fmla="*/ 1663700 w 5207000"/>
                <a:gd name="connsiteY2" fmla="*/ 774734 h 1511334"/>
                <a:gd name="connsiteX3" fmla="*/ 2755900 w 5207000"/>
                <a:gd name="connsiteY3" fmla="*/ 34 h 1511334"/>
                <a:gd name="connsiteX4" fmla="*/ 3759200 w 5207000"/>
                <a:gd name="connsiteY4" fmla="*/ 596934 h 1511334"/>
                <a:gd name="connsiteX5" fmla="*/ 4432300 w 5207000"/>
                <a:gd name="connsiteY5" fmla="*/ 1219234 h 1511334"/>
                <a:gd name="connsiteX6" fmla="*/ 5207000 w 5207000"/>
                <a:gd name="connsiteY6" fmla="*/ 1511334 h 1511334"/>
                <a:gd name="connsiteX0" fmla="*/ 0 w 5207000"/>
                <a:gd name="connsiteY0" fmla="*/ 1511334 h 1511334"/>
                <a:gd name="connsiteX1" fmla="*/ 800100 w 5207000"/>
                <a:gd name="connsiteY1" fmla="*/ 1409734 h 1511334"/>
                <a:gd name="connsiteX2" fmla="*/ 1663700 w 5207000"/>
                <a:gd name="connsiteY2" fmla="*/ 774734 h 1511334"/>
                <a:gd name="connsiteX3" fmla="*/ 2755900 w 5207000"/>
                <a:gd name="connsiteY3" fmla="*/ 34 h 1511334"/>
                <a:gd name="connsiteX4" fmla="*/ 3759200 w 5207000"/>
                <a:gd name="connsiteY4" fmla="*/ 596934 h 1511334"/>
                <a:gd name="connsiteX5" fmla="*/ 4432300 w 5207000"/>
                <a:gd name="connsiteY5" fmla="*/ 1219234 h 1511334"/>
                <a:gd name="connsiteX6" fmla="*/ 5207000 w 5207000"/>
                <a:gd name="connsiteY6" fmla="*/ 1511334 h 1511334"/>
                <a:gd name="connsiteX0" fmla="*/ 0 w 5207000"/>
                <a:gd name="connsiteY0" fmla="*/ 1511334 h 1511334"/>
                <a:gd name="connsiteX1" fmla="*/ 800100 w 5207000"/>
                <a:gd name="connsiteY1" fmla="*/ 1409734 h 1511334"/>
                <a:gd name="connsiteX2" fmla="*/ 1663700 w 5207000"/>
                <a:gd name="connsiteY2" fmla="*/ 774734 h 1511334"/>
                <a:gd name="connsiteX3" fmla="*/ 2755900 w 5207000"/>
                <a:gd name="connsiteY3" fmla="*/ 34 h 1511334"/>
                <a:gd name="connsiteX4" fmla="*/ 3759200 w 5207000"/>
                <a:gd name="connsiteY4" fmla="*/ 596934 h 1511334"/>
                <a:gd name="connsiteX5" fmla="*/ 4432300 w 5207000"/>
                <a:gd name="connsiteY5" fmla="*/ 1219234 h 1511334"/>
                <a:gd name="connsiteX6" fmla="*/ 5207000 w 5207000"/>
                <a:gd name="connsiteY6" fmla="*/ 1511334 h 1511334"/>
                <a:gd name="connsiteX0" fmla="*/ 0 w 5207000"/>
                <a:gd name="connsiteY0" fmla="*/ 1511334 h 1511334"/>
                <a:gd name="connsiteX1" fmla="*/ 800100 w 5207000"/>
                <a:gd name="connsiteY1" fmla="*/ 1409734 h 1511334"/>
                <a:gd name="connsiteX2" fmla="*/ 1663700 w 5207000"/>
                <a:gd name="connsiteY2" fmla="*/ 774734 h 1511334"/>
                <a:gd name="connsiteX3" fmla="*/ 2755900 w 5207000"/>
                <a:gd name="connsiteY3" fmla="*/ 34 h 1511334"/>
                <a:gd name="connsiteX4" fmla="*/ 3759200 w 5207000"/>
                <a:gd name="connsiteY4" fmla="*/ 596934 h 1511334"/>
                <a:gd name="connsiteX5" fmla="*/ 4432300 w 5207000"/>
                <a:gd name="connsiteY5" fmla="*/ 1219234 h 1511334"/>
                <a:gd name="connsiteX6" fmla="*/ 5207000 w 5207000"/>
                <a:gd name="connsiteY6" fmla="*/ 1511334 h 1511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07000" h="1511334">
                  <a:moveTo>
                    <a:pt x="0" y="1511334"/>
                  </a:moveTo>
                  <a:cubicBezTo>
                    <a:pt x="385233" y="1506042"/>
                    <a:pt x="587822" y="1493498"/>
                    <a:pt x="800100" y="1409734"/>
                  </a:cubicBezTo>
                  <a:cubicBezTo>
                    <a:pt x="1012378" y="1325970"/>
                    <a:pt x="1363734" y="1148361"/>
                    <a:pt x="1663700" y="774734"/>
                  </a:cubicBezTo>
                  <a:cubicBezTo>
                    <a:pt x="1963666" y="401107"/>
                    <a:pt x="2345979" y="3664"/>
                    <a:pt x="2755900" y="34"/>
                  </a:cubicBezTo>
                  <a:cubicBezTo>
                    <a:pt x="3165821" y="-3596"/>
                    <a:pt x="3484133" y="278531"/>
                    <a:pt x="3759200" y="596934"/>
                  </a:cubicBezTo>
                  <a:cubicBezTo>
                    <a:pt x="4034267" y="915337"/>
                    <a:pt x="4177999" y="1049500"/>
                    <a:pt x="4432300" y="1219234"/>
                  </a:cubicBezTo>
                  <a:cubicBezTo>
                    <a:pt x="4686601" y="1388968"/>
                    <a:pt x="4914900" y="1442542"/>
                    <a:pt x="5207000" y="1511334"/>
                  </a:cubicBezTo>
                </a:path>
              </a:pathLst>
            </a:custGeom>
            <a:noFill/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-720328" y="5743477"/>
              <a:ext cx="724693" cy="484632"/>
            </a:xfrm>
            <a:custGeom>
              <a:avLst/>
              <a:gdLst>
                <a:gd name="connsiteX0" fmla="*/ 0 w 5207000"/>
                <a:gd name="connsiteY0" fmla="*/ 1481012 h 1513178"/>
                <a:gd name="connsiteX1" fmla="*/ 673100 w 5207000"/>
                <a:gd name="connsiteY1" fmla="*/ 1442912 h 1513178"/>
                <a:gd name="connsiteX2" fmla="*/ 1549400 w 5207000"/>
                <a:gd name="connsiteY2" fmla="*/ 858712 h 1513178"/>
                <a:gd name="connsiteX3" fmla="*/ 2679700 w 5207000"/>
                <a:gd name="connsiteY3" fmla="*/ 7812 h 1513178"/>
                <a:gd name="connsiteX4" fmla="*/ 3683000 w 5207000"/>
                <a:gd name="connsiteY4" fmla="*/ 477712 h 1513178"/>
                <a:gd name="connsiteX5" fmla="*/ 4368800 w 5207000"/>
                <a:gd name="connsiteY5" fmla="*/ 1176212 h 1513178"/>
                <a:gd name="connsiteX6" fmla="*/ 5207000 w 5207000"/>
                <a:gd name="connsiteY6" fmla="*/ 1481012 h 1513178"/>
                <a:gd name="connsiteX0" fmla="*/ 0 w 5207000"/>
                <a:gd name="connsiteY0" fmla="*/ 1481012 h 1499784"/>
                <a:gd name="connsiteX1" fmla="*/ 673100 w 5207000"/>
                <a:gd name="connsiteY1" fmla="*/ 1442912 h 1499784"/>
                <a:gd name="connsiteX2" fmla="*/ 1549400 w 5207000"/>
                <a:gd name="connsiteY2" fmla="*/ 858712 h 1499784"/>
                <a:gd name="connsiteX3" fmla="*/ 2679700 w 5207000"/>
                <a:gd name="connsiteY3" fmla="*/ 7812 h 1499784"/>
                <a:gd name="connsiteX4" fmla="*/ 3683000 w 5207000"/>
                <a:gd name="connsiteY4" fmla="*/ 477712 h 1499784"/>
                <a:gd name="connsiteX5" fmla="*/ 4368800 w 5207000"/>
                <a:gd name="connsiteY5" fmla="*/ 1176212 h 1499784"/>
                <a:gd name="connsiteX6" fmla="*/ 5207000 w 5207000"/>
                <a:gd name="connsiteY6" fmla="*/ 1481012 h 1499784"/>
                <a:gd name="connsiteX0" fmla="*/ 0 w 5207000"/>
                <a:gd name="connsiteY0" fmla="*/ 1481012 h 1481012"/>
                <a:gd name="connsiteX1" fmla="*/ 800100 w 5207000"/>
                <a:gd name="connsiteY1" fmla="*/ 1379412 h 1481012"/>
                <a:gd name="connsiteX2" fmla="*/ 1549400 w 5207000"/>
                <a:gd name="connsiteY2" fmla="*/ 858712 h 1481012"/>
                <a:gd name="connsiteX3" fmla="*/ 2679700 w 5207000"/>
                <a:gd name="connsiteY3" fmla="*/ 7812 h 1481012"/>
                <a:gd name="connsiteX4" fmla="*/ 3683000 w 5207000"/>
                <a:gd name="connsiteY4" fmla="*/ 477712 h 1481012"/>
                <a:gd name="connsiteX5" fmla="*/ 4368800 w 5207000"/>
                <a:gd name="connsiteY5" fmla="*/ 1176212 h 1481012"/>
                <a:gd name="connsiteX6" fmla="*/ 5207000 w 5207000"/>
                <a:gd name="connsiteY6" fmla="*/ 1481012 h 1481012"/>
                <a:gd name="connsiteX0" fmla="*/ 0 w 5207000"/>
                <a:gd name="connsiteY0" fmla="*/ 1477389 h 1477389"/>
                <a:gd name="connsiteX1" fmla="*/ 800100 w 5207000"/>
                <a:gd name="connsiteY1" fmla="*/ 1375789 h 1477389"/>
                <a:gd name="connsiteX2" fmla="*/ 1663700 w 5207000"/>
                <a:gd name="connsiteY2" fmla="*/ 740789 h 1477389"/>
                <a:gd name="connsiteX3" fmla="*/ 2679700 w 5207000"/>
                <a:gd name="connsiteY3" fmla="*/ 4189 h 1477389"/>
                <a:gd name="connsiteX4" fmla="*/ 3683000 w 5207000"/>
                <a:gd name="connsiteY4" fmla="*/ 474089 h 1477389"/>
                <a:gd name="connsiteX5" fmla="*/ 4368800 w 5207000"/>
                <a:gd name="connsiteY5" fmla="*/ 1172589 h 1477389"/>
                <a:gd name="connsiteX6" fmla="*/ 5207000 w 5207000"/>
                <a:gd name="connsiteY6" fmla="*/ 1477389 h 1477389"/>
                <a:gd name="connsiteX0" fmla="*/ 0 w 5207000"/>
                <a:gd name="connsiteY0" fmla="*/ 1477389 h 1477389"/>
                <a:gd name="connsiteX1" fmla="*/ 800100 w 5207000"/>
                <a:gd name="connsiteY1" fmla="*/ 1375789 h 1477389"/>
                <a:gd name="connsiteX2" fmla="*/ 1663700 w 5207000"/>
                <a:gd name="connsiteY2" fmla="*/ 740789 h 1477389"/>
                <a:gd name="connsiteX3" fmla="*/ 2679700 w 5207000"/>
                <a:gd name="connsiteY3" fmla="*/ 4189 h 1477389"/>
                <a:gd name="connsiteX4" fmla="*/ 3683000 w 5207000"/>
                <a:gd name="connsiteY4" fmla="*/ 474089 h 1477389"/>
                <a:gd name="connsiteX5" fmla="*/ 4368800 w 5207000"/>
                <a:gd name="connsiteY5" fmla="*/ 1172589 h 1477389"/>
                <a:gd name="connsiteX6" fmla="*/ 5207000 w 5207000"/>
                <a:gd name="connsiteY6" fmla="*/ 1477389 h 1477389"/>
                <a:gd name="connsiteX0" fmla="*/ 0 w 5207000"/>
                <a:gd name="connsiteY0" fmla="*/ 1515146 h 1515146"/>
                <a:gd name="connsiteX1" fmla="*/ 800100 w 5207000"/>
                <a:gd name="connsiteY1" fmla="*/ 1413546 h 1515146"/>
                <a:gd name="connsiteX2" fmla="*/ 1663700 w 5207000"/>
                <a:gd name="connsiteY2" fmla="*/ 778546 h 1515146"/>
                <a:gd name="connsiteX3" fmla="*/ 2755900 w 5207000"/>
                <a:gd name="connsiteY3" fmla="*/ 3846 h 1515146"/>
                <a:gd name="connsiteX4" fmla="*/ 3683000 w 5207000"/>
                <a:gd name="connsiteY4" fmla="*/ 511846 h 1515146"/>
                <a:gd name="connsiteX5" fmla="*/ 4368800 w 5207000"/>
                <a:gd name="connsiteY5" fmla="*/ 1210346 h 1515146"/>
                <a:gd name="connsiteX6" fmla="*/ 5207000 w 5207000"/>
                <a:gd name="connsiteY6" fmla="*/ 1515146 h 1515146"/>
                <a:gd name="connsiteX0" fmla="*/ 0 w 5207000"/>
                <a:gd name="connsiteY0" fmla="*/ 1517312 h 1517312"/>
                <a:gd name="connsiteX1" fmla="*/ 800100 w 5207000"/>
                <a:gd name="connsiteY1" fmla="*/ 1415712 h 1517312"/>
                <a:gd name="connsiteX2" fmla="*/ 1663700 w 5207000"/>
                <a:gd name="connsiteY2" fmla="*/ 780712 h 1517312"/>
                <a:gd name="connsiteX3" fmla="*/ 2755900 w 5207000"/>
                <a:gd name="connsiteY3" fmla="*/ 6012 h 1517312"/>
                <a:gd name="connsiteX4" fmla="*/ 3683000 w 5207000"/>
                <a:gd name="connsiteY4" fmla="*/ 514012 h 1517312"/>
                <a:gd name="connsiteX5" fmla="*/ 4368800 w 5207000"/>
                <a:gd name="connsiteY5" fmla="*/ 1212512 h 1517312"/>
                <a:gd name="connsiteX6" fmla="*/ 5207000 w 5207000"/>
                <a:gd name="connsiteY6" fmla="*/ 1517312 h 1517312"/>
                <a:gd name="connsiteX0" fmla="*/ 0 w 5207000"/>
                <a:gd name="connsiteY0" fmla="*/ 1512772 h 1512772"/>
                <a:gd name="connsiteX1" fmla="*/ 800100 w 5207000"/>
                <a:gd name="connsiteY1" fmla="*/ 1411172 h 1512772"/>
                <a:gd name="connsiteX2" fmla="*/ 1663700 w 5207000"/>
                <a:gd name="connsiteY2" fmla="*/ 776172 h 1512772"/>
                <a:gd name="connsiteX3" fmla="*/ 2755900 w 5207000"/>
                <a:gd name="connsiteY3" fmla="*/ 1472 h 1512772"/>
                <a:gd name="connsiteX4" fmla="*/ 3759200 w 5207000"/>
                <a:gd name="connsiteY4" fmla="*/ 598372 h 1512772"/>
                <a:gd name="connsiteX5" fmla="*/ 4368800 w 5207000"/>
                <a:gd name="connsiteY5" fmla="*/ 1207972 h 1512772"/>
                <a:gd name="connsiteX6" fmla="*/ 5207000 w 5207000"/>
                <a:gd name="connsiteY6" fmla="*/ 1512772 h 1512772"/>
                <a:gd name="connsiteX0" fmla="*/ 0 w 5207000"/>
                <a:gd name="connsiteY0" fmla="*/ 1513066 h 1513066"/>
                <a:gd name="connsiteX1" fmla="*/ 800100 w 5207000"/>
                <a:gd name="connsiteY1" fmla="*/ 1411466 h 1513066"/>
                <a:gd name="connsiteX2" fmla="*/ 1663700 w 5207000"/>
                <a:gd name="connsiteY2" fmla="*/ 776466 h 1513066"/>
                <a:gd name="connsiteX3" fmla="*/ 2755900 w 5207000"/>
                <a:gd name="connsiteY3" fmla="*/ 1766 h 1513066"/>
                <a:gd name="connsiteX4" fmla="*/ 3759200 w 5207000"/>
                <a:gd name="connsiteY4" fmla="*/ 598666 h 1513066"/>
                <a:gd name="connsiteX5" fmla="*/ 4368800 w 5207000"/>
                <a:gd name="connsiteY5" fmla="*/ 1208266 h 1513066"/>
                <a:gd name="connsiteX6" fmla="*/ 5207000 w 5207000"/>
                <a:gd name="connsiteY6" fmla="*/ 1513066 h 1513066"/>
                <a:gd name="connsiteX0" fmla="*/ 0 w 5207000"/>
                <a:gd name="connsiteY0" fmla="*/ 1512779 h 1512779"/>
                <a:gd name="connsiteX1" fmla="*/ 800100 w 5207000"/>
                <a:gd name="connsiteY1" fmla="*/ 1411179 h 1512779"/>
                <a:gd name="connsiteX2" fmla="*/ 1663700 w 5207000"/>
                <a:gd name="connsiteY2" fmla="*/ 776179 h 1512779"/>
                <a:gd name="connsiteX3" fmla="*/ 2755900 w 5207000"/>
                <a:gd name="connsiteY3" fmla="*/ 1479 h 1512779"/>
                <a:gd name="connsiteX4" fmla="*/ 3759200 w 5207000"/>
                <a:gd name="connsiteY4" fmla="*/ 598379 h 1512779"/>
                <a:gd name="connsiteX5" fmla="*/ 4432300 w 5207000"/>
                <a:gd name="connsiteY5" fmla="*/ 1220679 h 1512779"/>
                <a:gd name="connsiteX6" fmla="*/ 5207000 w 5207000"/>
                <a:gd name="connsiteY6" fmla="*/ 1512779 h 1512779"/>
                <a:gd name="connsiteX0" fmla="*/ 0 w 5207000"/>
                <a:gd name="connsiteY0" fmla="*/ 1513076 h 1513076"/>
                <a:gd name="connsiteX1" fmla="*/ 800100 w 5207000"/>
                <a:gd name="connsiteY1" fmla="*/ 1411476 h 1513076"/>
                <a:gd name="connsiteX2" fmla="*/ 1663700 w 5207000"/>
                <a:gd name="connsiteY2" fmla="*/ 776476 h 1513076"/>
                <a:gd name="connsiteX3" fmla="*/ 2755900 w 5207000"/>
                <a:gd name="connsiteY3" fmla="*/ 1776 h 1513076"/>
                <a:gd name="connsiteX4" fmla="*/ 3759200 w 5207000"/>
                <a:gd name="connsiteY4" fmla="*/ 598676 h 1513076"/>
                <a:gd name="connsiteX5" fmla="*/ 4432300 w 5207000"/>
                <a:gd name="connsiteY5" fmla="*/ 1220976 h 1513076"/>
                <a:gd name="connsiteX6" fmla="*/ 5207000 w 5207000"/>
                <a:gd name="connsiteY6" fmla="*/ 1513076 h 1513076"/>
                <a:gd name="connsiteX0" fmla="*/ 0 w 5207000"/>
                <a:gd name="connsiteY0" fmla="*/ 1513076 h 1513076"/>
                <a:gd name="connsiteX1" fmla="*/ 800100 w 5207000"/>
                <a:gd name="connsiteY1" fmla="*/ 1411476 h 1513076"/>
                <a:gd name="connsiteX2" fmla="*/ 1375693 w 5207000"/>
                <a:gd name="connsiteY2" fmla="*/ 1062196 h 1513076"/>
                <a:gd name="connsiteX3" fmla="*/ 1663700 w 5207000"/>
                <a:gd name="connsiteY3" fmla="*/ 776476 h 1513076"/>
                <a:gd name="connsiteX4" fmla="*/ 2755900 w 5207000"/>
                <a:gd name="connsiteY4" fmla="*/ 1776 h 1513076"/>
                <a:gd name="connsiteX5" fmla="*/ 3759200 w 5207000"/>
                <a:gd name="connsiteY5" fmla="*/ 598676 h 1513076"/>
                <a:gd name="connsiteX6" fmla="*/ 4432300 w 5207000"/>
                <a:gd name="connsiteY6" fmla="*/ 1220976 h 1513076"/>
                <a:gd name="connsiteX7" fmla="*/ 5207000 w 5207000"/>
                <a:gd name="connsiteY7" fmla="*/ 1513076 h 1513076"/>
                <a:gd name="connsiteX0" fmla="*/ 0 w 5207000"/>
                <a:gd name="connsiteY0" fmla="*/ 1513076 h 1513076"/>
                <a:gd name="connsiteX1" fmla="*/ 800100 w 5207000"/>
                <a:gd name="connsiteY1" fmla="*/ 1411476 h 1513076"/>
                <a:gd name="connsiteX2" fmla="*/ 1663700 w 5207000"/>
                <a:gd name="connsiteY2" fmla="*/ 776476 h 1513076"/>
                <a:gd name="connsiteX3" fmla="*/ 2755900 w 5207000"/>
                <a:gd name="connsiteY3" fmla="*/ 1776 h 1513076"/>
                <a:gd name="connsiteX4" fmla="*/ 3759200 w 5207000"/>
                <a:gd name="connsiteY4" fmla="*/ 598676 h 1513076"/>
                <a:gd name="connsiteX5" fmla="*/ 4432300 w 5207000"/>
                <a:gd name="connsiteY5" fmla="*/ 1220976 h 1513076"/>
                <a:gd name="connsiteX6" fmla="*/ 5207000 w 5207000"/>
                <a:gd name="connsiteY6" fmla="*/ 1513076 h 1513076"/>
                <a:gd name="connsiteX0" fmla="*/ 0 w 5207000"/>
                <a:gd name="connsiteY0" fmla="*/ 1513076 h 1513076"/>
                <a:gd name="connsiteX1" fmla="*/ 800100 w 5207000"/>
                <a:gd name="connsiteY1" fmla="*/ 1411476 h 1513076"/>
                <a:gd name="connsiteX2" fmla="*/ 1663700 w 5207000"/>
                <a:gd name="connsiteY2" fmla="*/ 776476 h 1513076"/>
                <a:gd name="connsiteX3" fmla="*/ 2755900 w 5207000"/>
                <a:gd name="connsiteY3" fmla="*/ 1776 h 1513076"/>
                <a:gd name="connsiteX4" fmla="*/ 3759200 w 5207000"/>
                <a:gd name="connsiteY4" fmla="*/ 598676 h 1513076"/>
                <a:gd name="connsiteX5" fmla="*/ 4432300 w 5207000"/>
                <a:gd name="connsiteY5" fmla="*/ 1220976 h 1513076"/>
                <a:gd name="connsiteX6" fmla="*/ 5207000 w 5207000"/>
                <a:gd name="connsiteY6" fmla="*/ 1513076 h 1513076"/>
                <a:gd name="connsiteX0" fmla="*/ 0 w 5207000"/>
                <a:gd name="connsiteY0" fmla="*/ 1513076 h 1513076"/>
                <a:gd name="connsiteX1" fmla="*/ 800100 w 5207000"/>
                <a:gd name="connsiteY1" fmla="*/ 1411476 h 1513076"/>
                <a:gd name="connsiteX2" fmla="*/ 1663700 w 5207000"/>
                <a:gd name="connsiteY2" fmla="*/ 776476 h 1513076"/>
                <a:gd name="connsiteX3" fmla="*/ 2755900 w 5207000"/>
                <a:gd name="connsiteY3" fmla="*/ 1776 h 1513076"/>
                <a:gd name="connsiteX4" fmla="*/ 3759200 w 5207000"/>
                <a:gd name="connsiteY4" fmla="*/ 598676 h 1513076"/>
                <a:gd name="connsiteX5" fmla="*/ 4432300 w 5207000"/>
                <a:gd name="connsiteY5" fmla="*/ 1220976 h 1513076"/>
                <a:gd name="connsiteX6" fmla="*/ 5207000 w 5207000"/>
                <a:gd name="connsiteY6" fmla="*/ 1513076 h 1513076"/>
                <a:gd name="connsiteX0" fmla="*/ 0 w 5207000"/>
                <a:gd name="connsiteY0" fmla="*/ 1511347 h 1511347"/>
                <a:gd name="connsiteX1" fmla="*/ 800100 w 5207000"/>
                <a:gd name="connsiteY1" fmla="*/ 1409747 h 1511347"/>
                <a:gd name="connsiteX2" fmla="*/ 1663700 w 5207000"/>
                <a:gd name="connsiteY2" fmla="*/ 774747 h 1511347"/>
                <a:gd name="connsiteX3" fmla="*/ 2755900 w 5207000"/>
                <a:gd name="connsiteY3" fmla="*/ 47 h 1511347"/>
                <a:gd name="connsiteX4" fmla="*/ 3759200 w 5207000"/>
                <a:gd name="connsiteY4" fmla="*/ 596947 h 1511347"/>
                <a:gd name="connsiteX5" fmla="*/ 4432300 w 5207000"/>
                <a:gd name="connsiteY5" fmla="*/ 1219247 h 1511347"/>
                <a:gd name="connsiteX6" fmla="*/ 5207000 w 5207000"/>
                <a:gd name="connsiteY6" fmla="*/ 1511347 h 1511347"/>
                <a:gd name="connsiteX0" fmla="*/ 0 w 5207000"/>
                <a:gd name="connsiteY0" fmla="*/ 1511331 h 1511331"/>
                <a:gd name="connsiteX1" fmla="*/ 800100 w 5207000"/>
                <a:gd name="connsiteY1" fmla="*/ 1409731 h 1511331"/>
                <a:gd name="connsiteX2" fmla="*/ 1663700 w 5207000"/>
                <a:gd name="connsiteY2" fmla="*/ 774731 h 1511331"/>
                <a:gd name="connsiteX3" fmla="*/ 2755900 w 5207000"/>
                <a:gd name="connsiteY3" fmla="*/ 31 h 1511331"/>
                <a:gd name="connsiteX4" fmla="*/ 3759200 w 5207000"/>
                <a:gd name="connsiteY4" fmla="*/ 596931 h 1511331"/>
                <a:gd name="connsiteX5" fmla="*/ 4432300 w 5207000"/>
                <a:gd name="connsiteY5" fmla="*/ 1219231 h 1511331"/>
                <a:gd name="connsiteX6" fmla="*/ 5207000 w 5207000"/>
                <a:gd name="connsiteY6" fmla="*/ 1511331 h 1511331"/>
                <a:gd name="connsiteX0" fmla="*/ 0 w 5207000"/>
                <a:gd name="connsiteY0" fmla="*/ 1511334 h 1511334"/>
                <a:gd name="connsiteX1" fmla="*/ 800100 w 5207000"/>
                <a:gd name="connsiteY1" fmla="*/ 1409734 h 1511334"/>
                <a:gd name="connsiteX2" fmla="*/ 1663700 w 5207000"/>
                <a:gd name="connsiteY2" fmla="*/ 774734 h 1511334"/>
                <a:gd name="connsiteX3" fmla="*/ 2755900 w 5207000"/>
                <a:gd name="connsiteY3" fmla="*/ 34 h 1511334"/>
                <a:gd name="connsiteX4" fmla="*/ 3759200 w 5207000"/>
                <a:gd name="connsiteY4" fmla="*/ 596934 h 1511334"/>
                <a:gd name="connsiteX5" fmla="*/ 4432300 w 5207000"/>
                <a:gd name="connsiteY5" fmla="*/ 1219234 h 1511334"/>
                <a:gd name="connsiteX6" fmla="*/ 5207000 w 5207000"/>
                <a:gd name="connsiteY6" fmla="*/ 1511334 h 1511334"/>
                <a:gd name="connsiteX0" fmla="*/ 0 w 5207000"/>
                <a:gd name="connsiteY0" fmla="*/ 1511334 h 1511334"/>
                <a:gd name="connsiteX1" fmla="*/ 800100 w 5207000"/>
                <a:gd name="connsiteY1" fmla="*/ 1409734 h 1511334"/>
                <a:gd name="connsiteX2" fmla="*/ 1663700 w 5207000"/>
                <a:gd name="connsiteY2" fmla="*/ 774734 h 1511334"/>
                <a:gd name="connsiteX3" fmla="*/ 2755900 w 5207000"/>
                <a:gd name="connsiteY3" fmla="*/ 34 h 1511334"/>
                <a:gd name="connsiteX4" fmla="*/ 3759200 w 5207000"/>
                <a:gd name="connsiteY4" fmla="*/ 596934 h 1511334"/>
                <a:gd name="connsiteX5" fmla="*/ 4432300 w 5207000"/>
                <a:gd name="connsiteY5" fmla="*/ 1219234 h 1511334"/>
                <a:gd name="connsiteX6" fmla="*/ 5207000 w 5207000"/>
                <a:gd name="connsiteY6" fmla="*/ 1511334 h 1511334"/>
                <a:gd name="connsiteX0" fmla="*/ 0 w 5207000"/>
                <a:gd name="connsiteY0" fmla="*/ 1511334 h 1511334"/>
                <a:gd name="connsiteX1" fmla="*/ 800100 w 5207000"/>
                <a:gd name="connsiteY1" fmla="*/ 1409734 h 1511334"/>
                <a:gd name="connsiteX2" fmla="*/ 1663700 w 5207000"/>
                <a:gd name="connsiteY2" fmla="*/ 774734 h 1511334"/>
                <a:gd name="connsiteX3" fmla="*/ 2755900 w 5207000"/>
                <a:gd name="connsiteY3" fmla="*/ 34 h 1511334"/>
                <a:gd name="connsiteX4" fmla="*/ 3759200 w 5207000"/>
                <a:gd name="connsiteY4" fmla="*/ 596934 h 1511334"/>
                <a:gd name="connsiteX5" fmla="*/ 4432300 w 5207000"/>
                <a:gd name="connsiteY5" fmla="*/ 1219234 h 1511334"/>
                <a:gd name="connsiteX6" fmla="*/ 5207000 w 5207000"/>
                <a:gd name="connsiteY6" fmla="*/ 1511334 h 1511334"/>
                <a:gd name="connsiteX0" fmla="*/ 0 w 5207000"/>
                <a:gd name="connsiteY0" fmla="*/ 1511334 h 1511334"/>
                <a:gd name="connsiteX1" fmla="*/ 800100 w 5207000"/>
                <a:gd name="connsiteY1" fmla="*/ 1409734 h 1511334"/>
                <a:gd name="connsiteX2" fmla="*/ 1663700 w 5207000"/>
                <a:gd name="connsiteY2" fmla="*/ 774734 h 1511334"/>
                <a:gd name="connsiteX3" fmla="*/ 2755900 w 5207000"/>
                <a:gd name="connsiteY3" fmla="*/ 34 h 1511334"/>
                <a:gd name="connsiteX4" fmla="*/ 3759200 w 5207000"/>
                <a:gd name="connsiteY4" fmla="*/ 596934 h 1511334"/>
                <a:gd name="connsiteX5" fmla="*/ 4432300 w 5207000"/>
                <a:gd name="connsiteY5" fmla="*/ 1219234 h 1511334"/>
                <a:gd name="connsiteX6" fmla="*/ 5207000 w 5207000"/>
                <a:gd name="connsiteY6" fmla="*/ 1511334 h 1511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07000" h="1511334">
                  <a:moveTo>
                    <a:pt x="0" y="1511334"/>
                  </a:moveTo>
                  <a:cubicBezTo>
                    <a:pt x="385233" y="1506042"/>
                    <a:pt x="587822" y="1493498"/>
                    <a:pt x="800100" y="1409734"/>
                  </a:cubicBezTo>
                  <a:cubicBezTo>
                    <a:pt x="1012378" y="1325970"/>
                    <a:pt x="1363734" y="1148361"/>
                    <a:pt x="1663700" y="774734"/>
                  </a:cubicBezTo>
                  <a:cubicBezTo>
                    <a:pt x="1963666" y="401107"/>
                    <a:pt x="2345979" y="3664"/>
                    <a:pt x="2755900" y="34"/>
                  </a:cubicBezTo>
                  <a:cubicBezTo>
                    <a:pt x="3165821" y="-3596"/>
                    <a:pt x="3484133" y="278531"/>
                    <a:pt x="3759200" y="596934"/>
                  </a:cubicBezTo>
                  <a:cubicBezTo>
                    <a:pt x="4034267" y="915337"/>
                    <a:pt x="4177999" y="1049500"/>
                    <a:pt x="4432300" y="1219234"/>
                  </a:cubicBezTo>
                  <a:cubicBezTo>
                    <a:pt x="4686601" y="1388968"/>
                    <a:pt x="4914900" y="1442542"/>
                    <a:pt x="5207000" y="1511334"/>
                  </a:cubicBezTo>
                </a:path>
              </a:pathLst>
            </a:custGeom>
            <a:noFill/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-360288" y="5733463"/>
              <a:ext cx="724693" cy="484632"/>
            </a:xfrm>
            <a:custGeom>
              <a:avLst/>
              <a:gdLst>
                <a:gd name="connsiteX0" fmla="*/ 0 w 5207000"/>
                <a:gd name="connsiteY0" fmla="*/ 1481012 h 1513178"/>
                <a:gd name="connsiteX1" fmla="*/ 673100 w 5207000"/>
                <a:gd name="connsiteY1" fmla="*/ 1442912 h 1513178"/>
                <a:gd name="connsiteX2" fmla="*/ 1549400 w 5207000"/>
                <a:gd name="connsiteY2" fmla="*/ 858712 h 1513178"/>
                <a:gd name="connsiteX3" fmla="*/ 2679700 w 5207000"/>
                <a:gd name="connsiteY3" fmla="*/ 7812 h 1513178"/>
                <a:gd name="connsiteX4" fmla="*/ 3683000 w 5207000"/>
                <a:gd name="connsiteY4" fmla="*/ 477712 h 1513178"/>
                <a:gd name="connsiteX5" fmla="*/ 4368800 w 5207000"/>
                <a:gd name="connsiteY5" fmla="*/ 1176212 h 1513178"/>
                <a:gd name="connsiteX6" fmla="*/ 5207000 w 5207000"/>
                <a:gd name="connsiteY6" fmla="*/ 1481012 h 1513178"/>
                <a:gd name="connsiteX0" fmla="*/ 0 w 5207000"/>
                <a:gd name="connsiteY0" fmla="*/ 1481012 h 1499784"/>
                <a:gd name="connsiteX1" fmla="*/ 673100 w 5207000"/>
                <a:gd name="connsiteY1" fmla="*/ 1442912 h 1499784"/>
                <a:gd name="connsiteX2" fmla="*/ 1549400 w 5207000"/>
                <a:gd name="connsiteY2" fmla="*/ 858712 h 1499784"/>
                <a:gd name="connsiteX3" fmla="*/ 2679700 w 5207000"/>
                <a:gd name="connsiteY3" fmla="*/ 7812 h 1499784"/>
                <a:gd name="connsiteX4" fmla="*/ 3683000 w 5207000"/>
                <a:gd name="connsiteY4" fmla="*/ 477712 h 1499784"/>
                <a:gd name="connsiteX5" fmla="*/ 4368800 w 5207000"/>
                <a:gd name="connsiteY5" fmla="*/ 1176212 h 1499784"/>
                <a:gd name="connsiteX6" fmla="*/ 5207000 w 5207000"/>
                <a:gd name="connsiteY6" fmla="*/ 1481012 h 1499784"/>
                <a:gd name="connsiteX0" fmla="*/ 0 w 5207000"/>
                <a:gd name="connsiteY0" fmla="*/ 1481012 h 1481012"/>
                <a:gd name="connsiteX1" fmla="*/ 800100 w 5207000"/>
                <a:gd name="connsiteY1" fmla="*/ 1379412 h 1481012"/>
                <a:gd name="connsiteX2" fmla="*/ 1549400 w 5207000"/>
                <a:gd name="connsiteY2" fmla="*/ 858712 h 1481012"/>
                <a:gd name="connsiteX3" fmla="*/ 2679700 w 5207000"/>
                <a:gd name="connsiteY3" fmla="*/ 7812 h 1481012"/>
                <a:gd name="connsiteX4" fmla="*/ 3683000 w 5207000"/>
                <a:gd name="connsiteY4" fmla="*/ 477712 h 1481012"/>
                <a:gd name="connsiteX5" fmla="*/ 4368800 w 5207000"/>
                <a:gd name="connsiteY5" fmla="*/ 1176212 h 1481012"/>
                <a:gd name="connsiteX6" fmla="*/ 5207000 w 5207000"/>
                <a:gd name="connsiteY6" fmla="*/ 1481012 h 1481012"/>
                <a:gd name="connsiteX0" fmla="*/ 0 w 5207000"/>
                <a:gd name="connsiteY0" fmla="*/ 1477389 h 1477389"/>
                <a:gd name="connsiteX1" fmla="*/ 800100 w 5207000"/>
                <a:gd name="connsiteY1" fmla="*/ 1375789 h 1477389"/>
                <a:gd name="connsiteX2" fmla="*/ 1663700 w 5207000"/>
                <a:gd name="connsiteY2" fmla="*/ 740789 h 1477389"/>
                <a:gd name="connsiteX3" fmla="*/ 2679700 w 5207000"/>
                <a:gd name="connsiteY3" fmla="*/ 4189 h 1477389"/>
                <a:gd name="connsiteX4" fmla="*/ 3683000 w 5207000"/>
                <a:gd name="connsiteY4" fmla="*/ 474089 h 1477389"/>
                <a:gd name="connsiteX5" fmla="*/ 4368800 w 5207000"/>
                <a:gd name="connsiteY5" fmla="*/ 1172589 h 1477389"/>
                <a:gd name="connsiteX6" fmla="*/ 5207000 w 5207000"/>
                <a:gd name="connsiteY6" fmla="*/ 1477389 h 1477389"/>
                <a:gd name="connsiteX0" fmla="*/ 0 w 5207000"/>
                <a:gd name="connsiteY0" fmla="*/ 1477389 h 1477389"/>
                <a:gd name="connsiteX1" fmla="*/ 800100 w 5207000"/>
                <a:gd name="connsiteY1" fmla="*/ 1375789 h 1477389"/>
                <a:gd name="connsiteX2" fmla="*/ 1663700 w 5207000"/>
                <a:gd name="connsiteY2" fmla="*/ 740789 h 1477389"/>
                <a:gd name="connsiteX3" fmla="*/ 2679700 w 5207000"/>
                <a:gd name="connsiteY3" fmla="*/ 4189 h 1477389"/>
                <a:gd name="connsiteX4" fmla="*/ 3683000 w 5207000"/>
                <a:gd name="connsiteY4" fmla="*/ 474089 h 1477389"/>
                <a:gd name="connsiteX5" fmla="*/ 4368800 w 5207000"/>
                <a:gd name="connsiteY5" fmla="*/ 1172589 h 1477389"/>
                <a:gd name="connsiteX6" fmla="*/ 5207000 w 5207000"/>
                <a:gd name="connsiteY6" fmla="*/ 1477389 h 1477389"/>
                <a:gd name="connsiteX0" fmla="*/ 0 w 5207000"/>
                <a:gd name="connsiteY0" fmla="*/ 1515146 h 1515146"/>
                <a:gd name="connsiteX1" fmla="*/ 800100 w 5207000"/>
                <a:gd name="connsiteY1" fmla="*/ 1413546 h 1515146"/>
                <a:gd name="connsiteX2" fmla="*/ 1663700 w 5207000"/>
                <a:gd name="connsiteY2" fmla="*/ 778546 h 1515146"/>
                <a:gd name="connsiteX3" fmla="*/ 2755900 w 5207000"/>
                <a:gd name="connsiteY3" fmla="*/ 3846 h 1515146"/>
                <a:gd name="connsiteX4" fmla="*/ 3683000 w 5207000"/>
                <a:gd name="connsiteY4" fmla="*/ 511846 h 1515146"/>
                <a:gd name="connsiteX5" fmla="*/ 4368800 w 5207000"/>
                <a:gd name="connsiteY5" fmla="*/ 1210346 h 1515146"/>
                <a:gd name="connsiteX6" fmla="*/ 5207000 w 5207000"/>
                <a:gd name="connsiteY6" fmla="*/ 1515146 h 1515146"/>
                <a:gd name="connsiteX0" fmla="*/ 0 w 5207000"/>
                <a:gd name="connsiteY0" fmla="*/ 1517312 h 1517312"/>
                <a:gd name="connsiteX1" fmla="*/ 800100 w 5207000"/>
                <a:gd name="connsiteY1" fmla="*/ 1415712 h 1517312"/>
                <a:gd name="connsiteX2" fmla="*/ 1663700 w 5207000"/>
                <a:gd name="connsiteY2" fmla="*/ 780712 h 1517312"/>
                <a:gd name="connsiteX3" fmla="*/ 2755900 w 5207000"/>
                <a:gd name="connsiteY3" fmla="*/ 6012 h 1517312"/>
                <a:gd name="connsiteX4" fmla="*/ 3683000 w 5207000"/>
                <a:gd name="connsiteY4" fmla="*/ 514012 h 1517312"/>
                <a:gd name="connsiteX5" fmla="*/ 4368800 w 5207000"/>
                <a:gd name="connsiteY5" fmla="*/ 1212512 h 1517312"/>
                <a:gd name="connsiteX6" fmla="*/ 5207000 w 5207000"/>
                <a:gd name="connsiteY6" fmla="*/ 1517312 h 1517312"/>
                <a:gd name="connsiteX0" fmla="*/ 0 w 5207000"/>
                <a:gd name="connsiteY0" fmla="*/ 1512772 h 1512772"/>
                <a:gd name="connsiteX1" fmla="*/ 800100 w 5207000"/>
                <a:gd name="connsiteY1" fmla="*/ 1411172 h 1512772"/>
                <a:gd name="connsiteX2" fmla="*/ 1663700 w 5207000"/>
                <a:gd name="connsiteY2" fmla="*/ 776172 h 1512772"/>
                <a:gd name="connsiteX3" fmla="*/ 2755900 w 5207000"/>
                <a:gd name="connsiteY3" fmla="*/ 1472 h 1512772"/>
                <a:gd name="connsiteX4" fmla="*/ 3759200 w 5207000"/>
                <a:gd name="connsiteY4" fmla="*/ 598372 h 1512772"/>
                <a:gd name="connsiteX5" fmla="*/ 4368800 w 5207000"/>
                <a:gd name="connsiteY5" fmla="*/ 1207972 h 1512772"/>
                <a:gd name="connsiteX6" fmla="*/ 5207000 w 5207000"/>
                <a:gd name="connsiteY6" fmla="*/ 1512772 h 1512772"/>
                <a:gd name="connsiteX0" fmla="*/ 0 w 5207000"/>
                <a:gd name="connsiteY0" fmla="*/ 1513066 h 1513066"/>
                <a:gd name="connsiteX1" fmla="*/ 800100 w 5207000"/>
                <a:gd name="connsiteY1" fmla="*/ 1411466 h 1513066"/>
                <a:gd name="connsiteX2" fmla="*/ 1663700 w 5207000"/>
                <a:gd name="connsiteY2" fmla="*/ 776466 h 1513066"/>
                <a:gd name="connsiteX3" fmla="*/ 2755900 w 5207000"/>
                <a:gd name="connsiteY3" fmla="*/ 1766 h 1513066"/>
                <a:gd name="connsiteX4" fmla="*/ 3759200 w 5207000"/>
                <a:gd name="connsiteY4" fmla="*/ 598666 h 1513066"/>
                <a:gd name="connsiteX5" fmla="*/ 4368800 w 5207000"/>
                <a:gd name="connsiteY5" fmla="*/ 1208266 h 1513066"/>
                <a:gd name="connsiteX6" fmla="*/ 5207000 w 5207000"/>
                <a:gd name="connsiteY6" fmla="*/ 1513066 h 1513066"/>
                <a:gd name="connsiteX0" fmla="*/ 0 w 5207000"/>
                <a:gd name="connsiteY0" fmla="*/ 1512779 h 1512779"/>
                <a:gd name="connsiteX1" fmla="*/ 800100 w 5207000"/>
                <a:gd name="connsiteY1" fmla="*/ 1411179 h 1512779"/>
                <a:gd name="connsiteX2" fmla="*/ 1663700 w 5207000"/>
                <a:gd name="connsiteY2" fmla="*/ 776179 h 1512779"/>
                <a:gd name="connsiteX3" fmla="*/ 2755900 w 5207000"/>
                <a:gd name="connsiteY3" fmla="*/ 1479 h 1512779"/>
                <a:gd name="connsiteX4" fmla="*/ 3759200 w 5207000"/>
                <a:gd name="connsiteY4" fmla="*/ 598379 h 1512779"/>
                <a:gd name="connsiteX5" fmla="*/ 4432300 w 5207000"/>
                <a:gd name="connsiteY5" fmla="*/ 1220679 h 1512779"/>
                <a:gd name="connsiteX6" fmla="*/ 5207000 w 5207000"/>
                <a:gd name="connsiteY6" fmla="*/ 1512779 h 1512779"/>
                <a:gd name="connsiteX0" fmla="*/ 0 w 5207000"/>
                <a:gd name="connsiteY0" fmla="*/ 1513076 h 1513076"/>
                <a:gd name="connsiteX1" fmla="*/ 800100 w 5207000"/>
                <a:gd name="connsiteY1" fmla="*/ 1411476 h 1513076"/>
                <a:gd name="connsiteX2" fmla="*/ 1663700 w 5207000"/>
                <a:gd name="connsiteY2" fmla="*/ 776476 h 1513076"/>
                <a:gd name="connsiteX3" fmla="*/ 2755900 w 5207000"/>
                <a:gd name="connsiteY3" fmla="*/ 1776 h 1513076"/>
                <a:gd name="connsiteX4" fmla="*/ 3759200 w 5207000"/>
                <a:gd name="connsiteY4" fmla="*/ 598676 h 1513076"/>
                <a:gd name="connsiteX5" fmla="*/ 4432300 w 5207000"/>
                <a:gd name="connsiteY5" fmla="*/ 1220976 h 1513076"/>
                <a:gd name="connsiteX6" fmla="*/ 5207000 w 5207000"/>
                <a:gd name="connsiteY6" fmla="*/ 1513076 h 1513076"/>
                <a:gd name="connsiteX0" fmla="*/ 0 w 5207000"/>
                <a:gd name="connsiteY0" fmla="*/ 1513076 h 1513076"/>
                <a:gd name="connsiteX1" fmla="*/ 800100 w 5207000"/>
                <a:gd name="connsiteY1" fmla="*/ 1411476 h 1513076"/>
                <a:gd name="connsiteX2" fmla="*/ 1375693 w 5207000"/>
                <a:gd name="connsiteY2" fmla="*/ 1062196 h 1513076"/>
                <a:gd name="connsiteX3" fmla="*/ 1663700 w 5207000"/>
                <a:gd name="connsiteY3" fmla="*/ 776476 h 1513076"/>
                <a:gd name="connsiteX4" fmla="*/ 2755900 w 5207000"/>
                <a:gd name="connsiteY4" fmla="*/ 1776 h 1513076"/>
                <a:gd name="connsiteX5" fmla="*/ 3759200 w 5207000"/>
                <a:gd name="connsiteY5" fmla="*/ 598676 h 1513076"/>
                <a:gd name="connsiteX6" fmla="*/ 4432300 w 5207000"/>
                <a:gd name="connsiteY6" fmla="*/ 1220976 h 1513076"/>
                <a:gd name="connsiteX7" fmla="*/ 5207000 w 5207000"/>
                <a:gd name="connsiteY7" fmla="*/ 1513076 h 1513076"/>
                <a:gd name="connsiteX0" fmla="*/ 0 w 5207000"/>
                <a:gd name="connsiteY0" fmla="*/ 1513076 h 1513076"/>
                <a:gd name="connsiteX1" fmla="*/ 800100 w 5207000"/>
                <a:gd name="connsiteY1" fmla="*/ 1411476 h 1513076"/>
                <a:gd name="connsiteX2" fmla="*/ 1663700 w 5207000"/>
                <a:gd name="connsiteY2" fmla="*/ 776476 h 1513076"/>
                <a:gd name="connsiteX3" fmla="*/ 2755900 w 5207000"/>
                <a:gd name="connsiteY3" fmla="*/ 1776 h 1513076"/>
                <a:gd name="connsiteX4" fmla="*/ 3759200 w 5207000"/>
                <a:gd name="connsiteY4" fmla="*/ 598676 h 1513076"/>
                <a:gd name="connsiteX5" fmla="*/ 4432300 w 5207000"/>
                <a:gd name="connsiteY5" fmla="*/ 1220976 h 1513076"/>
                <a:gd name="connsiteX6" fmla="*/ 5207000 w 5207000"/>
                <a:gd name="connsiteY6" fmla="*/ 1513076 h 1513076"/>
                <a:gd name="connsiteX0" fmla="*/ 0 w 5207000"/>
                <a:gd name="connsiteY0" fmla="*/ 1513076 h 1513076"/>
                <a:gd name="connsiteX1" fmla="*/ 800100 w 5207000"/>
                <a:gd name="connsiteY1" fmla="*/ 1411476 h 1513076"/>
                <a:gd name="connsiteX2" fmla="*/ 1663700 w 5207000"/>
                <a:gd name="connsiteY2" fmla="*/ 776476 h 1513076"/>
                <a:gd name="connsiteX3" fmla="*/ 2755900 w 5207000"/>
                <a:gd name="connsiteY3" fmla="*/ 1776 h 1513076"/>
                <a:gd name="connsiteX4" fmla="*/ 3759200 w 5207000"/>
                <a:gd name="connsiteY4" fmla="*/ 598676 h 1513076"/>
                <a:gd name="connsiteX5" fmla="*/ 4432300 w 5207000"/>
                <a:gd name="connsiteY5" fmla="*/ 1220976 h 1513076"/>
                <a:gd name="connsiteX6" fmla="*/ 5207000 w 5207000"/>
                <a:gd name="connsiteY6" fmla="*/ 1513076 h 1513076"/>
                <a:gd name="connsiteX0" fmla="*/ 0 w 5207000"/>
                <a:gd name="connsiteY0" fmla="*/ 1513076 h 1513076"/>
                <a:gd name="connsiteX1" fmla="*/ 800100 w 5207000"/>
                <a:gd name="connsiteY1" fmla="*/ 1411476 h 1513076"/>
                <a:gd name="connsiteX2" fmla="*/ 1663700 w 5207000"/>
                <a:gd name="connsiteY2" fmla="*/ 776476 h 1513076"/>
                <a:gd name="connsiteX3" fmla="*/ 2755900 w 5207000"/>
                <a:gd name="connsiteY3" fmla="*/ 1776 h 1513076"/>
                <a:gd name="connsiteX4" fmla="*/ 3759200 w 5207000"/>
                <a:gd name="connsiteY4" fmla="*/ 598676 h 1513076"/>
                <a:gd name="connsiteX5" fmla="*/ 4432300 w 5207000"/>
                <a:gd name="connsiteY5" fmla="*/ 1220976 h 1513076"/>
                <a:gd name="connsiteX6" fmla="*/ 5207000 w 5207000"/>
                <a:gd name="connsiteY6" fmla="*/ 1513076 h 1513076"/>
                <a:gd name="connsiteX0" fmla="*/ 0 w 5207000"/>
                <a:gd name="connsiteY0" fmla="*/ 1511347 h 1511347"/>
                <a:gd name="connsiteX1" fmla="*/ 800100 w 5207000"/>
                <a:gd name="connsiteY1" fmla="*/ 1409747 h 1511347"/>
                <a:gd name="connsiteX2" fmla="*/ 1663700 w 5207000"/>
                <a:gd name="connsiteY2" fmla="*/ 774747 h 1511347"/>
                <a:gd name="connsiteX3" fmla="*/ 2755900 w 5207000"/>
                <a:gd name="connsiteY3" fmla="*/ 47 h 1511347"/>
                <a:gd name="connsiteX4" fmla="*/ 3759200 w 5207000"/>
                <a:gd name="connsiteY4" fmla="*/ 596947 h 1511347"/>
                <a:gd name="connsiteX5" fmla="*/ 4432300 w 5207000"/>
                <a:gd name="connsiteY5" fmla="*/ 1219247 h 1511347"/>
                <a:gd name="connsiteX6" fmla="*/ 5207000 w 5207000"/>
                <a:gd name="connsiteY6" fmla="*/ 1511347 h 1511347"/>
                <a:gd name="connsiteX0" fmla="*/ 0 w 5207000"/>
                <a:gd name="connsiteY0" fmla="*/ 1511331 h 1511331"/>
                <a:gd name="connsiteX1" fmla="*/ 800100 w 5207000"/>
                <a:gd name="connsiteY1" fmla="*/ 1409731 h 1511331"/>
                <a:gd name="connsiteX2" fmla="*/ 1663700 w 5207000"/>
                <a:gd name="connsiteY2" fmla="*/ 774731 h 1511331"/>
                <a:gd name="connsiteX3" fmla="*/ 2755900 w 5207000"/>
                <a:gd name="connsiteY3" fmla="*/ 31 h 1511331"/>
                <a:gd name="connsiteX4" fmla="*/ 3759200 w 5207000"/>
                <a:gd name="connsiteY4" fmla="*/ 596931 h 1511331"/>
                <a:gd name="connsiteX5" fmla="*/ 4432300 w 5207000"/>
                <a:gd name="connsiteY5" fmla="*/ 1219231 h 1511331"/>
                <a:gd name="connsiteX6" fmla="*/ 5207000 w 5207000"/>
                <a:gd name="connsiteY6" fmla="*/ 1511331 h 1511331"/>
                <a:gd name="connsiteX0" fmla="*/ 0 w 5207000"/>
                <a:gd name="connsiteY0" fmla="*/ 1511334 h 1511334"/>
                <a:gd name="connsiteX1" fmla="*/ 800100 w 5207000"/>
                <a:gd name="connsiteY1" fmla="*/ 1409734 h 1511334"/>
                <a:gd name="connsiteX2" fmla="*/ 1663700 w 5207000"/>
                <a:gd name="connsiteY2" fmla="*/ 774734 h 1511334"/>
                <a:gd name="connsiteX3" fmla="*/ 2755900 w 5207000"/>
                <a:gd name="connsiteY3" fmla="*/ 34 h 1511334"/>
                <a:gd name="connsiteX4" fmla="*/ 3759200 w 5207000"/>
                <a:gd name="connsiteY4" fmla="*/ 596934 h 1511334"/>
                <a:gd name="connsiteX5" fmla="*/ 4432300 w 5207000"/>
                <a:gd name="connsiteY5" fmla="*/ 1219234 h 1511334"/>
                <a:gd name="connsiteX6" fmla="*/ 5207000 w 5207000"/>
                <a:gd name="connsiteY6" fmla="*/ 1511334 h 1511334"/>
                <a:gd name="connsiteX0" fmla="*/ 0 w 5207000"/>
                <a:gd name="connsiteY0" fmla="*/ 1511334 h 1511334"/>
                <a:gd name="connsiteX1" fmla="*/ 800100 w 5207000"/>
                <a:gd name="connsiteY1" fmla="*/ 1409734 h 1511334"/>
                <a:gd name="connsiteX2" fmla="*/ 1663700 w 5207000"/>
                <a:gd name="connsiteY2" fmla="*/ 774734 h 1511334"/>
                <a:gd name="connsiteX3" fmla="*/ 2755900 w 5207000"/>
                <a:gd name="connsiteY3" fmla="*/ 34 h 1511334"/>
                <a:gd name="connsiteX4" fmla="*/ 3759200 w 5207000"/>
                <a:gd name="connsiteY4" fmla="*/ 596934 h 1511334"/>
                <a:gd name="connsiteX5" fmla="*/ 4432300 w 5207000"/>
                <a:gd name="connsiteY5" fmla="*/ 1219234 h 1511334"/>
                <a:gd name="connsiteX6" fmla="*/ 5207000 w 5207000"/>
                <a:gd name="connsiteY6" fmla="*/ 1511334 h 1511334"/>
                <a:gd name="connsiteX0" fmla="*/ 0 w 5207000"/>
                <a:gd name="connsiteY0" fmla="*/ 1511334 h 1511334"/>
                <a:gd name="connsiteX1" fmla="*/ 800100 w 5207000"/>
                <a:gd name="connsiteY1" fmla="*/ 1409734 h 1511334"/>
                <a:gd name="connsiteX2" fmla="*/ 1663700 w 5207000"/>
                <a:gd name="connsiteY2" fmla="*/ 774734 h 1511334"/>
                <a:gd name="connsiteX3" fmla="*/ 2755900 w 5207000"/>
                <a:gd name="connsiteY3" fmla="*/ 34 h 1511334"/>
                <a:gd name="connsiteX4" fmla="*/ 3759200 w 5207000"/>
                <a:gd name="connsiteY4" fmla="*/ 596934 h 1511334"/>
                <a:gd name="connsiteX5" fmla="*/ 4432300 w 5207000"/>
                <a:gd name="connsiteY5" fmla="*/ 1219234 h 1511334"/>
                <a:gd name="connsiteX6" fmla="*/ 5207000 w 5207000"/>
                <a:gd name="connsiteY6" fmla="*/ 1511334 h 1511334"/>
                <a:gd name="connsiteX0" fmla="*/ 0 w 5207000"/>
                <a:gd name="connsiteY0" fmla="*/ 1511334 h 1511334"/>
                <a:gd name="connsiteX1" fmla="*/ 800100 w 5207000"/>
                <a:gd name="connsiteY1" fmla="*/ 1409734 h 1511334"/>
                <a:gd name="connsiteX2" fmla="*/ 1663700 w 5207000"/>
                <a:gd name="connsiteY2" fmla="*/ 774734 h 1511334"/>
                <a:gd name="connsiteX3" fmla="*/ 2755900 w 5207000"/>
                <a:gd name="connsiteY3" fmla="*/ 34 h 1511334"/>
                <a:gd name="connsiteX4" fmla="*/ 3759200 w 5207000"/>
                <a:gd name="connsiteY4" fmla="*/ 596934 h 1511334"/>
                <a:gd name="connsiteX5" fmla="*/ 4432300 w 5207000"/>
                <a:gd name="connsiteY5" fmla="*/ 1219234 h 1511334"/>
                <a:gd name="connsiteX6" fmla="*/ 5207000 w 5207000"/>
                <a:gd name="connsiteY6" fmla="*/ 1511334 h 1511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07000" h="1511334">
                  <a:moveTo>
                    <a:pt x="0" y="1511334"/>
                  </a:moveTo>
                  <a:cubicBezTo>
                    <a:pt x="385233" y="1506042"/>
                    <a:pt x="587822" y="1493498"/>
                    <a:pt x="800100" y="1409734"/>
                  </a:cubicBezTo>
                  <a:cubicBezTo>
                    <a:pt x="1012378" y="1325970"/>
                    <a:pt x="1363734" y="1148361"/>
                    <a:pt x="1663700" y="774734"/>
                  </a:cubicBezTo>
                  <a:cubicBezTo>
                    <a:pt x="1963666" y="401107"/>
                    <a:pt x="2345979" y="3664"/>
                    <a:pt x="2755900" y="34"/>
                  </a:cubicBezTo>
                  <a:cubicBezTo>
                    <a:pt x="3165821" y="-3596"/>
                    <a:pt x="3484133" y="278531"/>
                    <a:pt x="3759200" y="596934"/>
                  </a:cubicBezTo>
                  <a:cubicBezTo>
                    <a:pt x="4034267" y="915337"/>
                    <a:pt x="4177999" y="1049500"/>
                    <a:pt x="4432300" y="1219234"/>
                  </a:cubicBezTo>
                  <a:cubicBezTo>
                    <a:pt x="4686601" y="1388968"/>
                    <a:pt x="4914900" y="1442542"/>
                    <a:pt x="5207000" y="1511334"/>
                  </a:cubicBezTo>
                </a:path>
              </a:pathLst>
            </a:custGeom>
            <a:noFill/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-248" y="5733463"/>
              <a:ext cx="724693" cy="484632"/>
            </a:xfrm>
            <a:custGeom>
              <a:avLst/>
              <a:gdLst>
                <a:gd name="connsiteX0" fmla="*/ 0 w 5207000"/>
                <a:gd name="connsiteY0" fmla="*/ 1481012 h 1513178"/>
                <a:gd name="connsiteX1" fmla="*/ 673100 w 5207000"/>
                <a:gd name="connsiteY1" fmla="*/ 1442912 h 1513178"/>
                <a:gd name="connsiteX2" fmla="*/ 1549400 w 5207000"/>
                <a:gd name="connsiteY2" fmla="*/ 858712 h 1513178"/>
                <a:gd name="connsiteX3" fmla="*/ 2679700 w 5207000"/>
                <a:gd name="connsiteY3" fmla="*/ 7812 h 1513178"/>
                <a:gd name="connsiteX4" fmla="*/ 3683000 w 5207000"/>
                <a:gd name="connsiteY4" fmla="*/ 477712 h 1513178"/>
                <a:gd name="connsiteX5" fmla="*/ 4368800 w 5207000"/>
                <a:gd name="connsiteY5" fmla="*/ 1176212 h 1513178"/>
                <a:gd name="connsiteX6" fmla="*/ 5207000 w 5207000"/>
                <a:gd name="connsiteY6" fmla="*/ 1481012 h 1513178"/>
                <a:gd name="connsiteX0" fmla="*/ 0 w 5207000"/>
                <a:gd name="connsiteY0" fmla="*/ 1481012 h 1499784"/>
                <a:gd name="connsiteX1" fmla="*/ 673100 w 5207000"/>
                <a:gd name="connsiteY1" fmla="*/ 1442912 h 1499784"/>
                <a:gd name="connsiteX2" fmla="*/ 1549400 w 5207000"/>
                <a:gd name="connsiteY2" fmla="*/ 858712 h 1499784"/>
                <a:gd name="connsiteX3" fmla="*/ 2679700 w 5207000"/>
                <a:gd name="connsiteY3" fmla="*/ 7812 h 1499784"/>
                <a:gd name="connsiteX4" fmla="*/ 3683000 w 5207000"/>
                <a:gd name="connsiteY4" fmla="*/ 477712 h 1499784"/>
                <a:gd name="connsiteX5" fmla="*/ 4368800 w 5207000"/>
                <a:gd name="connsiteY5" fmla="*/ 1176212 h 1499784"/>
                <a:gd name="connsiteX6" fmla="*/ 5207000 w 5207000"/>
                <a:gd name="connsiteY6" fmla="*/ 1481012 h 1499784"/>
                <a:gd name="connsiteX0" fmla="*/ 0 w 5207000"/>
                <a:gd name="connsiteY0" fmla="*/ 1481012 h 1481012"/>
                <a:gd name="connsiteX1" fmla="*/ 800100 w 5207000"/>
                <a:gd name="connsiteY1" fmla="*/ 1379412 h 1481012"/>
                <a:gd name="connsiteX2" fmla="*/ 1549400 w 5207000"/>
                <a:gd name="connsiteY2" fmla="*/ 858712 h 1481012"/>
                <a:gd name="connsiteX3" fmla="*/ 2679700 w 5207000"/>
                <a:gd name="connsiteY3" fmla="*/ 7812 h 1481012"/>
                <a:gd name="connsiteX4" fmla="*/ 3683000 w 5207000"/>
                <a:gd name="connsiteY4" fmla="*/ 477712 h 1481012"/>
                <a:gd name="connsiteX5" fmla="*/ 4368800 w 5207000"/>
                <a:gd name="connsiteY5" fmla="*/ 1176212 h 1481012"/>
                <a:gd name="connsiteX6" fmla="*/ 5207000 w 5207000"/>
                <a:gd name="connsiteY6" fmla="*/ 1481012 h 1481012"/>
                <a:gd name="connsiteX0" fmla="*/ 0 w 5207000"/>
                <a:gd name="connsiteY0" fmla="*/ 1477389 h 1477389"/>
                <a:gd name="connsiteX1" fmla="*/ 800100 w 5207000"/>
                <a:gd name="connsiteY1" fmla="*/ 1375789 h 1477389"/>
                <a:gd name="connsiteX2" fmla="*/ 1663700 w 5207000"/>
                <a:gd name="connsiteY2" fmla="*/ 740789 h 1477389"/>
                <a:gd name="connsiteX3" fmla="*/ 2679700 w 5207000"/>
                <a:gd name="connsiteY3" fmla="*/ 4189 h 1477389"/>
                <a:gd name="connsiteX4" fmla="*/ 3683000 w 5207000"/>
                <a:gd name="connsiteY4" fmla="*/ 474089 h 1477389"/>
                <a:gd name="connsiteX5" fmla="*/ 4368800 w 5207000"/>
                <a:gd name="connsiteY5" fmla="*/ 1172589 h 1477389"/>
                <a:gd name="connsiteX6" fmla="*/ 5207000 w 5207000"/>
                <a:gd name="connsiteY6" fmla="*/ 1477389 h 1477389"/>
                <a:gd name="connsiteX0" fmla="*/ 0 w 5207000"/>
                <a:gd name="connsiteY0" fmla="*/ 1477389 h 1477389"/>
                <a:gd name="connsiteX1" fmla="*/ 800100 w 5207000"/>
                <a:gd name="connsiteY1" fmla="*/ 1375789 h 1477389"/>
                <a:gd name="connsiteX2" fmla="*/ 1663700 w 5207000"/>
                <a:gd name="connsiteY2" fmla="*/ 740789 h 1477389"/>
                <a:gd name="connsiteX3" fmla="*/ 2679700 w 5207000"/>
                <a:gd name="connsiteY3" fmla="*/ 4189 h 1477389"/>
                <a:gd name="connsiteX4" fmla="*/ 3683000 w 5207000"/>
                <a:gd name="connsiteY4" fmla="*/ 474089 h 1477389"/>
                <a:gd name="connsiteX5" fmla="*/ 4368800 w 5207000"/>
                <a:gd name="connsiteY5" fmla="*/ 1172589 h 1477389"/>
                <a:gd name="connsiteX6" fmla="*/ 5207000 w 5207000"/>
                <a:gd name="connsiteY6" fmla="*/ 1477389 h 1477389"/>
                <a:gd name="connsiteX0" fmla="*/ 0 w 5207000"/>
                <a:gd name="connsiteY0" fmla="*/ 1515146 h 1515146"/>
                <a:gd name="connsiteX1" fmla="*/ 800100 w 5207000"/>
                <a:gd name="connsiteY1" fmla="*/ 1413546 h 1515146"/>
                <a:gd name="connsiteX2" fmla="*/ 1663700 w 5207000"/>
                <a:gd name="connsiteY2" fmla="*/ 778546 h 1515146"/>
                <a:gd name="connsiteX3" fmla="*/ 2755900 w 5207000"/>
                <a:gd name="connsiteY3" fmla="*/ 3846 h 1515146"/>
                <a:gd name="connsiteX4" fmla="*/ 3683000 w 5207000"/>
                <a:gd name="connsiteY4" fmla="*/ 511846 h 1515146"/>
                <a:gd name="connsiteX5" fmla="*/ 4368800 w 5207000"/>
                <a:gd name="connsiteY5" fmla="*/ 1210346 h 1515146"/>
                <a:gd name="connsiteX6" fmla="*/ 5207000 w 5207000"/>
                <a:gd name="connsiteY6" fmla="*/ 1515146 h 1515146"/>
                <a:gd name="connsiteX0" fmla="*/ 0 w 5207000"/>
                <a:gd name="connsiteY0" fmla="*/ 1517312 h 1517312"/>
                <a:gd name="connsiteX1" fmla="*/ 800100 w 5207000"/>
                <a:gd name="connsiteY1" fmla="*/ 1415712 h 1517312"/>
                <a:gd name="connsiteX2" fmla="*/ 1663700 w 5207000"/>
                <a:gd name="connsiteY2" fmla="*/ 780712 h 1517312"/>
                <a:gd name="connsiteX3" fmla="*/ 2755900 w 5207000"/>
                <a:gd name="connsiteY3" fmla="*/ 6012 h 1517312"/>
                <a:gd name="connsiteX4" fmla="*/ 3683000 w 5207000"/>
                <a:gd name="connsiteY4" fmla="*/ 514012 h 1517312"/>
                <a:gd name="connsiteX5" fmla="*/ 4368800 w 5207000"/>
                <a:gd name="connsiteY5" fmla="*/ 1212512 h 1517312"/>
                <a:gd name="connsiteX6" fmla="*/ 5207000 w 5207000"/>
                <a:gd name="connsiteY6" fmla="*/ 1517312 h 1517312"/>
                <a:gd name="connsiteX0" fmla="*/ 0 w 5207000"/>
                <a:gd name="connsiteY0" fmla="*/ 1512772 h 1512772"/>
                <a:gd name="connsiteX1" fmla="*/ 800100 w 5207000"/>
                <a:gd name="connsiteY1" fmla="*/ 1411172 h 1512772"/>
                <a:gd name="connsiteX2" fmla="*/ 1663700 w 5207000"/>
                <a:gd name="connsiteY2" fmla="*/ 776172 h 1512772"/>
                <a:gd name="connsiteX3" fmla="*/ 2755900 w 5207000"/>
                <a:gd name="connsiteY3" fmla="*/ 1472 h 1512772"/>
                <a:gd name="connsiteX4" fmla="*/ 3759200 w 5207000"/>
                <a:gd name="connsiteY4" fmla="*/ 598372 h 1512772"/>
                <a:gd name="connsiteX5" fmla="*/ 4368800 w 5207000"/>
                <a:gd name="connsiteY5" fmla="*/ 1207972 h 1512772"/>
                <a:gd name="connsiteX6" fmla="*/ 5207000 w 5207000"/>
                <a:gd name="connsiteY6" fmla="*/ 1512772 h 1512772"/>
                <a:gd name="connsiteX0" fmla="*/ 0 w 5207000"/>
                <a:gd name="connsiteY0" fmla="*/ 1513066 h 1513066"/>
                <a:gd name="connsiteX1" fmla="*/ 800100 w 5207000"/>
                <a:gd name="connsiteY1" fmla="*/ 1411466 h 1513066"/>
                <a:gd name="connsiteX2" fmla="*/ 1663700 w 5207000"/>
                <a:gd name="connsiteY2" fmla="*/ 776466 h 1513066"/>
                <a:gd name="connsiteX3" fmla="*/ 2755900 w 5207000"/>
                <a:gd name="connsiteY3" fmla="*/ 1766 h 1513066"/>
                <a:gd name="connsiteX4" fmla="*/ 3759200 w 5207000"/>
                <a:gd name="connsiteY4" fmla="*/ 598666 h 1513066"/>
                <a:gd name="connsiteX5" fmla="*/ 4368800 w 5207000"/>
                <a:gd name="connsiteY5" fmla="*/ 1208266 h 1513066"/>
                <a:gd name="connsiteX6" fmla="*/ 5207000 w 5207000"/>
                <a:gd name="connsiteY6" fmla="*/ 1513066 h 1513066"/>
                <a:gd name="connsiteX0" fmla="*/ 0 w 5207000"/>
                <a:gd name="connsiteY0" fmla="*/ 1512779 h 1512779"/>
                <a:gd name="connsiteX1" fmla="*/ 800100 w 5207000"/>
                <a:gd name="connsiteY1" fmla="*/ 1411179 h 1512779"/>
                <a:gd name="connsiteX2" fmla="*/ 1663700 w 5207000"/>
                <a:gd name="connsiteY2" fmla="*/ 776179 h 1512779"/>
                <a:gd name="connsiteX3" fmla="*/ 2755900 w 5207000"/>
                <a:gd name="connsiteY3" fmla="*/ 1479 h 1512779"/>
                <a:gd name="connsiteX4" fmla="*/ 3759200 w 5207000"/>
                <a:gd name="connsiteY4" fmla="*/ 598379 h 1512779"/>
                <a:gd name="connsiteX5" fmla="*/ 4432300 w 5207000"/>
                <a:gd name="connsiteY5" fmla="*/ 1220679 h 1512779"/>
                <a:gd name="connsiteX6" fmla="*/ 5207000 w 5207000"/>
                <a:gd name="connsiteY6" fmla="*/ 1512779 h 1512779"/>
                <a:gd name="connsiteX0" fmla="*/ 0 w 5207000"/>
                <a:gd name="connsiteY0" fmla="*/ 1513076 h 1513076"/>
                <a:gd name="connsiteX1" fmla="*/ 800100 w 5207000"/>
                <a:gd name="connsiteY1" fmla="*/ 1411476 h 1513076"/>
                <a:gd name="connsiteX2" fmla="*/ 1663700 w 5207000"/>
                <a:gd name="connsiteY2" fmla="*/ 776476 h 1513076"/>
                <a:gd name="connsiteX3" fmla="*/ 2755900 w 5207000"/>
                <a:gd name="connsiteY3" fmla="*/ 1776 h 1513076"/>
                <a:gd name="connsiteX4" fmla="*/ 3759200 w 5207000"/>
                <a:gd name="connsiteY4" fmla="*/ 598676 h 1513076"/>
                <a:gd name="connsiteX5" fmla="*/ 4432300 w 5207000"/>
                <a:gd name="connsiteY5" fmla="*/ 1220976 h 1513076"/>
                <a:gd name="connsiteX6" fmla="*/ 5207000 w 5207000"/>
                <a:gd name="connsiteY6" fmla="*/ 1513076 h 1513076"/>
                <a:gd name="connsiteX0" fmla="*/ 0 w 5207000"/>
                <a:gd name="connsiteY0" fmla="*/ 1513076 h 1513076"/>
                <a:gd name="connsiteX1" fmla="*/ 800100 w 5207000"/>
                <a:gd name="connsiteY1" fmla="*/ 1411476 h 1513076"/>
                <a:gd name="connsiteX2" fmla="*/ 1375693 w 5207000"/>
                <a:gd name="connsiteY2" fmla="*/ 1062196 h 1513076"/>
                <a:gd name="connsiteX3" fmla="*/ 1663700 w 5207000"/>
                <a:gd name="connsiteY3" fmla="*/ 776476 h 1513076"/>
                <a:gd name="connsiteX4" fmla="*/ 2755900 w 5207000"/>
                <a:gd name="connsiteY4" fmla="*/ 1776 h 1513076"/>
                <a:gd name="connsiteX5" fmla="*/ 3759200 w 5207000"/>
                <a:gd name="connsiteY5" fmla="*/ 598676 h 1513076"/>
                <a:gd name="connsiteX6" fmla="*/ 4432300 w 5207000"/>
                <a:gd name="connsiteY6" fmla="*/ 1220976 h 1513076"/>
                <a:gd name="connsiteX7" fmla="*/ 5207000 w 5207000"/>
                <a:gd name="connsiteY7" fmla="*/ 1513076 h 1513076"/>
                <a:gd name="connsiteX0" fmla="*/ 0 w 5207000"/>
                <a:gd name="connsiteY0" fmla="*/ 1513076 h 1513076"/>
                <a:gd name="connsiteX1" fmla="*/ 800100 w 5207000"/>
                <a:gd name="connsiteY1" fmla="*/ 1411476 h 1513076"/>
                <a:gd name="connsiteX2" fmla="*/ 1663700 w 5207000"/>
                <a:gd name="connsiteY2" fmla="*/ 776476 h 1513076"/>
                <a:gd name="connsiteX3" fmla="*/ 2755900 w 5207000"/>
                <a:gd name="connsiteY3" fmla="*/ 1776 h 1513076"/>
                <a:gd name="connsiteX4" fmla="*/ 3759200 w 5207000"/>
                <a:gd name="connsiteY4" fmla="*/ 598676 h 1513076"/>
                <a:gd name="connsiteX5" fmla="*/ 4432300 w 5207000"/>
                <a:gd name="connsiteY5" fmla="*/ 1220976 h 1513076"/>
                <a:gd name="connsiteX6" fmla="*/ 5207000 w 5207000"/>
                <a:gd name="connsiteY6" fmla="*/ 1513076 h 1513076"/>
                <a:gd name="connsiteX0" fmla="*/ 0 w 5207000"/>
                <a:gd name="connsiteY0" fmla="*/ 1513076 h 1513076"/>
                <a:gd name="connsiteX1" fmla="*/ 800100 w 5207000"/>
                <a:gd name="connsiteY1" fmla="*/ 1411476 h 1513076"/>
                <a:gd name="connsiteX2" fmla="*/ 1663700 w 5207000"/>
                <a:gd name="connsiteY2" fmla="*/ 776476 h 1513076"/>
                <a:gd name="connsiteX3" fmla="*/ 2755900 w 5207000"/>
                <a:gd name="connsiteY3" fmla="*/ 1776 h 1513076"/>
                <a:gd name="connsiteX4" fmla="*/ 3759200 w 5207000"/>
                <a:gd name="connsiteY4" fmla="*/ 598676 h 1513076"/>
                <a:gd name="connsiteX5" fmla="*/ 4432300 w 5207000"/>
                <a:gd name="connsiteY5" fmla="*/ 1220976 h 1513076"/>
                <a:gd name="connsiteX6" fmla="*/ 5207000 w 5207000"/>
                <a:gd name="connsiteY6" fmla="*/ 1513076 h 1513076"/>
                <a:gd name="connsiteX0" fmla="*/ 0 w 5207000"/>
                <a:gd name="connsiteY0" fmla="*/ 1513076 h 1513076"/>
                <a:gd name="connsiteX1" fmla="*/ 800100 w 5207000"/>
                <a:gd name="connsiteY1" fmla="*/ 1411476 h 1513076"/>
                <a:gd name="connsiteX2" fmla="*/ 1663700 w 5207000"/>
                <a:gd name="connsiteY2" fmla="*/ 776476 h 1513076"/>
                <a:gd name="connsiteX3" fmla="*/ 2755900 w 5207000"/>
                <a:gd name="connsiteY3" fmla="*/ 1776 h 1513076"/>
                <a:gd name="connsiteX4" fmla="*/ 3759200 w 5207000"/>
                <a:gd name="connsiteY4" fmla="*/ 598676 h 1513076"/>
                <a:gd name="connsiteX5" fmla="*/ 4432300 w 5207000"/>
                <a:gd name="connsiteY5" fmla="*/ 1220976 h 1513076"/>
                <a:gd name="connsiteX6" fmla="*/ 5207000 w 5207000"/>
                <a:gd name="connsiteY6" fmla="*/ 1513076 h 1513076"/>
                <a:gd name="connsiteX0" fmla="*/ 0 w 5207000"/>
                <a:gd name="connsiteY0" fmla="*/ 1511347 h 1511347"/>
                <a:gd name="connsiteX1" fmla="*/ 800100 w 5207000"/>
                <a:gd name="connsiteY1" fmla="*/ 1409747 h 1511347"/>
                <a:gd name="connsiteX2" fmla="*/ 1663700 w 5207000"/>
                <a:gd name="connsiteY2" fmla="*/ 774747 h 1511347"/>
                <a:gd name="connsiteX3" fmla="*/ 2755900 w 5207000"/>
                <a:gd name="connsiteY3" fmla="*/ 47 h 1511347"/>
                <a:gd name="connsiteX4" fmla="*/ 3759200 w 5207000"/>
                <a:gd name="connsiteY4" fmla="*/ 596947 h 1511347"/>
                <a:gd name="connsiteX5" fmla="*/ 4432300 w 5207000"/>
                <a:gd name="connsiteY5" fmla="*/ 1219247 h 1511347"/>
                <a:gd name="connsiteX6" fmla="*/ 5207000 w 5207000"/>
                <a:gd name="connsiteY6" fmla="*/ 1511347 h 1511347"/>
                <a:gd name="connsiteX0" fmla="*/ 0 w 5207000"/>
                <a:gd name="connsiteY0" fmla="*/ 1511331 h 1511331"/>
                <a:gd name="connsiteX1" fmla="*/ 800100 w 5207000"/>
                <a:gd name="connsiteY1" fmla="*/ 1409731 h 1511331"/>
                <a:gd name="connsiteX2" fmla="*/ 1663700 w 5207000"/>
                <a:gd name="connsiteY2" fmla="*/ 774731 h 1511331"/>
                <a:gd name="connsiteX3" fmla="*/ 2755900 w 5207000"/>
                <a:gd name="connsiteY3" fmla="*/ 31 h 1511331"/>
                <a:gd name="connsiteX4" fmla="*/ 3759200 w 5207000"/>
                <a:gd name="connsiteY4" fmla="*/ 596931 h 1511331"/>
                <a:gd name="connsiteX5" fmla="*/ 4432300 w 5207000"/>
                <a:gd name="connsiteY5" fmla="*/ 1219231 h 1511331"/>
                <a:gd name="connsiteX6" fmla="*/ 5207000 w 5207000"/>
                <a:gd name="connsiteY6" fmla="*/ 1511331 h 1511331"/>
                <a:gd name="connsiteX0" fmla="*/ 0 w 5207000"/>
                <a:gd name="connsiteY0" fmla="*/ 1511334 h 1511334"/>
                <a:gd name="connsiteX1" fmla="*/ 800100 w 5207000"/>
                <a:gd name="connsiteY1" fmla="*/ 1409734 h 1511334"/>
                <a:gd name="connsiteX2" fmla="*/ 1663700 w 5207000"/>
                <a:gd name="connsiteY2" fmla="*/ 774734 h 1511334"/>
                <a:gd name="connsiteX3" fmla="*/ 2755900 w 5207000"/>
                <a:gd name="connsiteY3" fmla="*/ 34 h 1511334"/>
                <a:gd name="connsiteX4" fmla="*/ 3759200 w 5207000"/>
                <a:gd name="connsiteY4" fmla="*/ 596934 h 1511334"/>
                <a:gd name="connsiteX5" fmla="*/ 4432300 w 5207000"/>
                <a:gd name="connsiteY5" fmla="*/ 1219234 h 1511334"/>
                <a:gd name="connsiteX6" fmla="*/ 5207000 w 5207000"/>
                <a:gd name="connsiteY6" fmla="*/ 1511334 h 1511334"/>
                <a:gd name="connsiteX0" fmla="*/ 0 w 5207000"/>
                <a:gd name="connsiteY0" fmla="*/ 1511334 h 1511334"/>
                <a:gd name="connsiteX1" fmla="*/ 800100 w 5207000"/>
                <a:gd name="connsiteY1" fmla="*/ 1409734 h 1511334"/>
                <a:gd name="connsiteX2" fmla="*/ 1663700 w 5207000"/>
                <a:gd name="connsiteY2" fmla="*/ 774734 h 1511334"/>
                <a:gd name="connsiteX3" fmla="*/ 2755900 w 5207000"/>
                <a:gd name="connsiteY3" fmla="*/ 34 h 1511334"/>
                <a:gd name="connsiteX4" fmla="*/ 3759200 w 5207000"/>
                <a:gd name="connsiteY4" fmla="*/ 596934 h 1511334"/>
                <a:gd name="connsiteX5" fmla="*/ 4432300 w 5207000"/>
                <a:gd name="connsiteY5" fmla="*/ 1219234 h 1511334"/>
                <a:gd name="connsiteX6" fmla="*/ 5207000 w 5207000"/>
                <a:gd name="connsiteY6" fmla="*/ 1511334 h 1511334"/>
                <a:gd name="connsiteX0" fmla="*/ 0 w 5207000"/>
                <a:gd name="connsiteY0" fmla="*/ 1511334 h 1511334"/>
                <a:gd name="connsiteX1" fmla="*/ 800100 w 5207000"/>
                <a:gd name="connsiteY1" fmla="*/ 1409734 h 1511334"/>
                <a:gd name="connsiteX2" fmla="*/ 1663700 w 5207000"/>
                <a:gd name="connsiteY2" fmla="*/ 774734 h 1511334"/>
                <a:gd name="connsiteX3" fmla="*/ 2755900 w 5207000"/>
                <a:gd name="connsiteY3" fmla="*/ 34 h 1511334"/>
                <a:gd name="connsiteX4" fmla="*/ 3759200 w 5207000"/>
                <a:gd name="connsiteY4" fmla="*/ 596934 h 1511334"/>
                <a:gd name="connsiteX5" fmla="*/ 4432300 w 5207000"/>
                <a:gd name="connsiteY5" fmla="*/ 1219234 h 1511334"/>
                <a:gd name="connsiteX6" fmla="*/ 5207000 w 5207000"/>
                <a:gd name="connsiteY6" fmla="*/ 1511334 h 1511334"/>
                <a:gd name="connsiteX0" fmla="*/ 0 w 5207000"/>
                <a:gd name="connsiteY0" fmla="*/ 1511334 h 1511334"/>
                <a:gd name="connsiteX1" fmla="*/ 800100 w 5207000"/>
                <a:gd name="connsiteY1" fmla="*/ 1409734 h 1511334"/>
                <a:gd name="connsiteX2" fmla="*/ 1663700 w 5207000"/>
                <a:gd name="connsiteY2" fmla="*/ 774734 h 1511334"/>
                <a:gd name="connsiteX3" fmla="*/ 2755900 w 5207000"/>
                <a:gd name="connsiteY3" fmla="*/ 34 h 1511334"/>
                <a:gd name="connsiteX4" fmla="*/ 3759200 w 5207000"/>
                <a:gd name="connsiteY4" fmla="*/ 596934 h 1511334"/>
                <a:gd name="connsiteX5" fmla="*/ 4432300 w 5207000"/>
                <a:gd name="connsiteY5" fmla="*/ 1219234 h 1511334"/>
                <a:gd name="connsiteX6" fmla="*/ 5207000 w 5207000"/>
                <a:gd name="connsiteY6" fmla="*/ 1511334 h 1511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07000" h="1511334">
                  <a:moveTo>
                    <a:pt x="0" y="1511334"/>
                  </a:moveTo>
                  <a:cubicBezTo>
                    <a:pt x="385233" y="1506042"/>
                    <a:pt x="587822" y="1493498"/>
                    <a:pt x="800100" y="1409734"/>
                  </a:cubicBezTo>
                  <a:cubicBezTo>
                    <a:pt x="1012378" y="1325970"/>
                    <a:pt x="1363734" y="1148361"/>
                    <a:pt x="1663700" y="774734"/>
                  </a:cubicBezTo>
                  <a:cubicBezTo>
                    <a:pt x="1963666" y="401107"/>
                    <a:pt x="2345979" y="3664"/>
                    <a:pt x="2755900" y="34"/>
                  </a:cubicBezTo>
                  <a:cubicBezTo>
                    <a:pt x="3165821" y="-3596"/>
                    <a:pt x="3484133" y="278531"/>
                    <a:pt x="3759200" y="596934"/>
                  </a:cubicBezTo>
                  <a:cubicBezTo>
                    <a:pt x="4034267" y="915337"/>
                    <a:pt x="4177999" y="1049500"/>
                    <a:pt x="4432300" y="1219234"/>
                  </a:cubicBezTo>
                  <a:cubicBezTo>
                    <a:pt x="4686601" y="1388968"/>
                    <a:pt x="4914900" y="1442542"/>
                    <a:pt x="5207000" y="1511334"/>
                  </a:cubicBezTo>
                </a:path>
              </a:pathLst>
            </a:custGeom>
            <a:noFill/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359792" y="5733463"/>
              <a:ext cx="724693" cy="484632"/>
            </a:xfrm>
            <a:custGeom>
              <a:avLst/>
              <a:gdLst>
                <a:gd name="connsiteX0" fmla="*/ 0 w 5207000"/>
                <a:gd name="connsiteY0" fmla="*/ 1481012 h 1513178"/>
                <a:gd name="connsiteX1" fmla="*/ 673100 w 5207000"/>
                <a:gd name="connsiteY1" fmla="*/ 1442912 h 1513178"/>
                <a:gd name="connsiteX2" fmla="*/ 1549400 w 5207000"/>
                <a:gd name="connsiteY2" fmla="*/ 858712 h 1513178"/>
                <a:gd name="connsiteX3" fmla="*/ 2679700 w 5207000"/>
                <a:gd name="connsiteY3" fmla="*/ 7812 h 1513178"/>
                <a:gd name="connsiteX4" fmla="*/ 3683000 w 5207000"/>
                <a:gd name="connsiteY4" fmla="*/ 477712 h 1513178"/>
                <a:gd name="connsiteX5" fmla="*/ 4368800 w 5207000"/>
                <a:gd name="connsiteY5" fmla="*/ 1176212 h 1513178"/>
                <a:gd name="connsiteX6" fmla="*/ 5207000 w 5207000"/>
                <a:gd name="connsiteY6" fmla="*/ 1481012 h 1513178"/>
                <a:gd name="connsiteX0" fmla="*/ 0 w 5207000"/>
                <a:gd name="connsiteY0" fmla="*/ 1481012 h 1499784"/>
                <a:gd name="connsiteX1" fmla="*/ 673100 w 5207000"/>
                <a:gd name="connsiteY1" fmla="*/ 1442912 h 1499784"/>
                <a:gd name="connsiteX2" fmla="*/ 1549400 w 5207000"/>
                <a:gd name="connsiteY2" fmla="*/ 858712 h 1499784"/>
                <a:gd name="connsiteX3" fmla="*/ 2679700 w 5207000"/>
                <a:gd name="connsiteY3" fmla="*/ 7812 h 1499784"/>
                <a:gd name="connsiteX4" fmla="*/ 3683000 w 5207000"/>
                <a:gd name="connsiteY4" fmla="*/ 477712 h 1499784"/>
                <a:gd name="connsiteX5" fmla="*/ 4368800 w 5207000"/>
                <a:gd name="connsiteY5" fmla="*/ 1176212 h 1499784"/>
                <a:gd name="connsiteX6" fmla="*/ 5207000 w 5207000"/>
                <a:gd name="connsiteY6" fmla="*/ 1481012 h 1499784"/>
                <a:gd name="connsiteX0" fmla="*/ 0 w 5207000"/>
                <a:gd name="connsiteY0" fmla="*/ 1481012 h 1481012"/>
                <a:gd name="connsiteX1" fmla="*/ 800100 w 5207000"/>
                <a:gd name="connsiteY1" fmla="*/ 1379412 h 1481012"/>
                <a:gd name="connsiteX2" fmla="*/ 1549400 w 5207000"/>
                <a:gd name="connsiteY2" fmla="*/ 858712 h 1481012"/>
                <a:gd name="connsiteX3" fmla="*/ 2679700 w 5207000"/>
                <a:gd name="connsiteY3" fmla="*/ 7812 h 1481012"/>
                <a:gd name="connsiteX4" fmla="*/ 3683000 w 5207000"/>
                <a:gd name="connsiteY4" fmla="*/ 477712 h 1481012"/>
                <a:gd name="connsiteX5" fmla="*/ 4368800 w 5207000"/>
                <a:gd name="connsiteY5" fmla="*/ 1176212 h 1481012"/>
                <a:gd name="connsiteX6" fmla="*/ 5207000 w 5207000"/>
                <a:gd name="connsiteY6" fmla="*/ 1481012 h 1481012"/>
                <a:gd name="connsiteX0" fmla="*/ 0 w 5207000"/>
                <a:gd name="connsiteY0" fmla="*/ 1477389 h 1477389"/>
                <a:gd name="connsiteX1" fmla="*/ 800100 w 5207000"/>
                <a:gd name="connsiteY1" fmla="*/ 1375789 h 1477389"/>
                <a:gd name="connsiteX2" fmla="*/ 1663700 w 5207000"/>
                <a:gd name="connsiteY2" fmla="*/ 740789 h 1477389"/>
                <a:gd name="connsiteX3" fmla="*/ 2679700 w 5207000"/>
                <a:gd name="connsiteY3" fmla="*/ 4189 h 1477389"/>
                <a:gd name="connsiteX4" fmla="*/ 3683000 w 5207000"/>
                <a:gd name="connsiteY4" fmla="*/ 474089 h 1477389"/>
                <a:gd name="connsiteX5" fmla="*/ 4368800 w 5207000"/>
                <a:gd name="connsiteY5" fmla="*/ 1172589 h 1477389"/>
                <a:gd name="connsiteX6" fmla="*/ 5207000 w 5207000"/>
                <a:gd name="connsiteY6" fmla="*/ 1477389 h 1477389"/>
                <a:gd name="connsiteX0" fmla="*/ 0 w 5207000"/>
                <a:gd name="connsiteY0" fmla="*/ 1477389 h 1477389"/>
                <a:gd name="connsiteX1" fmla="*/ 800100 w 5207000"/>
                <a:gd name="connsiteY1" fmla="*/ 1375789 h 1477389"/>
                <a:gd name="connsiteX2" fmla="*/ 1663700 w 5207000"/>
                <a:gd name="connsiteY2" fmla="*/ 740789 h 1477389"/>
                <a:gd name="connsiteX3" fmla="*/ 2679700 w 5207000"/>
                <a:gd name="connsiteY3" fmla="*/ 4189 h 1477389"/>
                <a:gd name="connsiteX4" fmla="*/ 3683000 w 5207000"/>
                <a:gd name="connsiteY4" fmla="*/ 474089 h 1477389"/>
                <a:gd name="connsiteX5" fmla="*/ 4368800 w 5207000"/>
                <a:gd name="connsiteY5" fmla="*/ 1172589 h 1477389"/>
                <a:gd name="connsiteX6" fmla="*/ 5207000 w 5207000"/>
                <a:gd name="connsiteY6" fmla="*/ 1477389 h 1477389"/>
                <a:gd name="connsiteX0" fmla="*/ 0 w 5207000"/>
                <a:gd name="connsiteY0" fmla="*/ 1515146 h 1515146"/>
                <a:gd name="connsiteX1" fmla="*/ 800100 w 5207000"/>
                <a:gd name="connsiteY1" fmla="*/ 1413546 h 1515146"/>
                <a:gd name="connsiteX2" fmla="*/ 1663700 w 5207000"/>
                <a:gd name="connsiteY2" fmla="*/ 778546 h 1515146"/>
                <a:gd name="connsiteX3" fmla="*/ 2755900 w 5207000"/>
                <a:gd name="connsiteY3" fmla="*/ 3846 h 1515146"/>
                <a:gd name="connsiteX4" fmla="*/ 3683000 w 5207000"/>
                <a:gd name="connsiteY4" fmla="*/ 511846 h 1515146"/>
                <a:gd name="connsiteX5" fmla="*/ 4368800 w 5207000"/>
                <a:gd name="connsiteY5" fmla="*/ 1210346 h 1515146"/>
                <a:gd name="connsiteX6" fmla="*/ 5207000 w 5207000"/>
                <a:gd name="connsiteY6" fmla="*/ 1515146 h 1515146"/>
                <a:gd name="connsiteX0" fmla="*/ 0 w 5207000"/>
                <a:gd name="connsiteY0" fmla="*/ 1517312 h 1517312"/>
                <a:gd name="connsiteX1" fmla="*/ 800100 w 5207000"/>
                <a:gd name="connsiteY1" fmla="*/ 1415712 h 1517312"/>
                <a:gd name="connsiteX2" fmla="*/ 1663700 w 5207000"/>
                <a:gd name="connsiteY2" fmla="*/ 780712 h 1517312"/>
                <a:gd name="connsiteX3" fmla="*/ 2755900 w 5207000"/>
                <a:gd name="connsiteY3" fmla="*/ 6012 h 1517312"/>
                <a:gd name="connsiteX4" fmla="*/ 3683000 w 5207000"/>
                <a:gd name="connsiteY4" fmla="*/ 514012 h 1517312"/>
                <a:gd name="connsiteX5" fmla="*/ 4368800 w 5207000"/>
                <a:gd name="connsiteY5" fmla="*/ 1212512 h 1517312"/>
                <a:gd name="connsiteX6" fmla="*/ 5207000 w 5207000"/>
                <a:gd name="connsiteY6" fmla="*/ 1517312 h 1517312"/>
                <a:gd name="connsiteX0" fmla="*/ 0 w 5207000"/>
                <a:gd name="connsiteY0" fmla="*/ 1512772 h 1512772"/>
                <a:gd name="connsiteX1" fmla="*/ 800100 w 5207000"/>
                <a:gd name="connsiteY1" fmla="*/ 1411172 h 1512772"/>
                <a:gd name="connsiteX2" fmla="*/ 1663700 w 5207000"/>
                <a:gd name="connsiteY2" fmla="*/ 776172 h 1512772"/>
                <a:gd name="connsiteX3" fmla="*/ 2755900 w 5207000"/>
                <a:gd name="connsiteY3" fmla="*/ 1472 h 1512772"/>
                <a:gd name="connsiteX4" fmla="*/ 3759200 w 5207000"/>
                <a:gd name="connsiteY4" fmla="*/ 598372 h 1512772"/>
                <a:gd name="connsiteX5" fmla="*/ 4368800 w 5207000"/>
                <a:gd name="connsiteY5" fmla="*/ 1207972 h 1512772"/>
                <a:gd name="connsiteX6" fmla="*/ 5207000 w 5207000"/>
                <a:gd name="connsiteY6" fmla="*/ 1512772 h 1512772"/>
                <a:gd name="connsiteX0" fmla="*/ 0 w 5207000"/>
                <a:gd name="connsiteY0" fmla="*/ 1513066 h 1513066"/>
                <a:gd name="connsiteX1" fmla="*/ 800100 w 5207000"/>
                <a:gd name="connsiteY1" fmla="*/ 1411466 h 1513066"/>
                <a:gd name="connsiteX2" fmla="*/ 1663700 w 5207000"/>
                <a:gd name="connsiteY2" fmla="*/ 776466 h 1513066"/>
                <a:gd name="connsiteX3" fmla="*/ 2755900 w 5207000"/>
                <a:gd name="connsiteY3" fmla="*/ 1766 h 1513066"/>
                <a:gd name="connsiteX4" fmla="*/ 3759200 w 5207000"/>
                <a:gd name="connsiteY4" fmla="*/ 598666 h 1513066"/>
                <a:gd name="connsiteX5" fmla="*/ 4368800 w 5207000"/>
                <a:gd name="connsiteY5" fmla="*/ 1208266 h 1513066"/>
                <a:gd name="connsiteX6" fmla="*/ 5207000 w 5207000"/>
                <a:gd name="connsiteY6" fmla="*/ 1513066 h 1513066"/>
                <a:gd name="connsiteX0" fmla="*/ 0 w 5207000"/>
                <a:gd name="connsiteY0" fmla="*/ 1512779 h 1512779"/>
                <a:gd name="connsiteX1" fmla="*/ 800100 w 5207000"/>
                <a:gd name="connsiteY1" fmla="*/ 1411179 h 1512779"/>
                <a:gd name="connsiteX2" fmla="*/ 1663700 w 5207000"/>
                <a:gd name="connsiteY2" fmla="*/ 776179 h 1512779"/>
                <a:gd name="connsiteX3" fmla="*/ 2755900 w 5207000"/>
                <a:gd name="connsiteY3" fmla="*/ 1479 h 1512779"/>
                <a:gd name="connsiteX4" fmla="*/ 3759200 w 5207000"/>
                <a:gd name="connsiteY4" fmla="*/ 598379 h 1512779"/>
                <a:gd name="connsiteX5" fmla="*/ 4432300 w 5207000"/>
                <a:gd name="connsiteY5" fmla="*/ 1220679 h 1512779"/>
                <a:gd name="connsiteX6" fmla="*/ 5207000 w 5207000"/>
                <a:gd name="connsiteY6" fmla="*/ 1512779 h 1512779"/>
                <a:gd name="connsiteX0" fmla="*/ 0 w 5207000"/>
                <a:gd name="connsiteY0" fmla="*/ 1513076 h 1513076"/>
                <a:gd name="connsiteX1" fmla="*/ 800100 w 5207000"/>
                <a:gd name="connsiteY1" fmla="*/ 1411476 h 1513076"/>
                <a:gd name="connsiteX2" fmla="*/ 1663700 w 5207000"/>
                <a:gd name="connsiteY2" fmla="*/ 776476 h 1513076"/>
                <a:gd name="connsiteX3" fmla="*/ 2755900 w 5207000"/>
                <a:gd name="connsiteY3" fmla="*/ 1776 h 1513076"/>
                <a:gd name="connsiteX4" fmla="*/ 3759200 w 5207000"/>
                <a:gd name="connsiteY4" fmla="*/ 598676 h 1513076"/>
                <a:gd name="connsiteX5" fmla="*/ 4432300 w 5207000"/>
                <a:gd name="connsiteY5" fmla="*/ 1220976 h 1513076"/>
                <a:gd name="connsiteX6" fmla="*/ 5207000 w 5207000"/>
                <a:gd name="connsiteY6" fmla="*/ 1513076 h 1513076"/>
                <a:gd name="connsiteX0" fmla="*/ 0 w 5207000"/>
                <a:gd name="connsiteY0" fmla="*/ 1513076 h 1513076"/>
                <a:gd name="connsiteX1" fmla="*/ 800100 w 5207000"/>
                <a:gd name="connsiteY1" fmla="*/ 1411476 h 1513076"/>
                <a:gd name="connsiteX2" fmla="*/ 1375693 w 5207000"/>
                <a:gd name="connsiteY2" fmla="*/ 1062196 h 1513076"/>
                <a:gd name="connsiteX3" fmla="*/ 1663700 w 5207000"/>
                <a:gd name="connsiteY3" fmla="*/ 776476 h 1513076"/>
                <a:gd name="connsiteX4" fmla="*/ 2755900 w 5207000"/>
                <a:gd name="connsiteY4" fmla="*/ 1776 h 1513076"/>
                <a:gd name="connsiteX5" fmla="*/ 3759200 w 5207000"/>
                <a:gd name="connsiteY5" fmla="*/ 598676 h 1513076"/>
                <a:gd name="connsiteX6" fmla="*/ 4432300 w 5207000"/>
                <a:gd name="connsiteY6" fmla="*/ 1220976 h 1513076"/>
                <a:gd name="connsiteX7" fmla="*/ 5207000 w 5207000"/>
                <a:gd name="connsiteY7" fmla="*/ 1513076 h 1513076"/>
                <a:gd name="connsiteX0" fmla="*/ 0 w 5207000"/>
                <a:gd name="connsiteY0" fmla="*/ 1513076 h 1513076"/>
                <a:gd name="connsiteX1" fmla="*/ 800100 w 5207000"/>
                <a:gd name="connsiteY1" fmla="*/ 1411476 h 1513076"/>
                <a:gd name="connsiteX2" fmla="*/ 1663700 w 5207000"/>
                <a:gd name="connsiteY2" fmla="*/ 776476 h 1513076"/>
                <a:gd name="connsiteX3" fmla="*/ 2755900 w 5207000"/>
                <a:gd name="connsiteY3" fmla="*/ 1776 h 1513076"/>
                <a:gd name="connsiteX4" fmla="*/ 3759200 w 5207000"/>
                <a:gd name="connsiteY4" fmla="*/ 598676 h 1513076"/>
                <a:gd name="connsiteX5" fmla="*/ 4432300 w 5207000"/>
                <a:gd name="connsiteY5" fmla="*/ 1220976 h 1513076"/>
                <a:gd name="connsiteX6" fmla="*/ 5207000 w 5207000"/>
                <a:gd name="connsiteY6" fmla="*/ 1513076 h 1513076"/>
                <a:gd name="connsiteX0" fmla="*/ 0 w 5207000"/>
                <a:gd name="connsiteY0" fmla="*/ 1513076 h 1513076"/>
                <a:gd name="connsiteX1" fmla="*/ 800100 w 5207000"/>
                <a:gd name="connsiteY1" fmla="*/ 1411476 h 1513076"/>
                <a:gd name="connsiteX2" fmla="*/ 1663700 w 5207000"/>
                <a:gd name="connsiteY2" fmla="*/ 776476 h 1513076"/>
                <a:gd name="connsiteX3" fmla="*/ 2755900 w 5207000"/>
                <a:gd name="connsiteY3" fmla="*/ 1776 h 1513076"/>
                <a:gd name="connsiteX4" fmla="*/ 3759200 w 5207000"/>
                <a:gd name="connsiteY4" fmla="*/ 598676 h 1513076"/>
                <a:gd name="connsiteX5" fmla="*/ 4432300 w 5207000"/>
                <a:gd name="connsiteY5" fmla="*/ 1220976 h 1513076"/>
                <a:gd name="connsiteX6" fmla="*/ 5207000 w 5207000"/>
                <a:gd name="connsiteY6" fmla="*/ 1513076 h 1513076"/>
                <a:gd name="connsiteX0" fmla="*/ 0 w 5207000"/>
                <a:gd name="connsiteY0" fmla="*/ 1513076 h 1513076"/>
                <a:gd name="connsiteX1" fmla="*/ 800100 w 5207000"/>
                <a:gd name="connsiteY1" fmla="*/ 1411476 h 1513076"/>
                <a:gd name="connsiteX2" fmla="*/ 1663700 w 5207000"/>
                <a:gd name="connsiteY2" fmla="*/ 776476 h 1513076"/>
                <a:gd name="connsiteX3" fmla="*/ 2755900 w 5207000"/>
                <a:gd name="connsiteY3" fmla="*/ 1776 h 1513076"/>
                <a:gd name="connsiteX4" fmla="*/ 3759200 w 5207000"/>
                <a:gd name="connsiteY4" fmla="*/ 598676 h 1513076"/>
                <a:gd name="connsiteX5" fmla="*/ 4432300 w 5207000"/>
                <a:gd name="connsiteY5" fmla="*/ 1220976 h 1513076"/>
                <a:gd name="connsiteX6" fmla="*/ 5207000 w 5207000"/>
                <a:gd name="connsiteY6" fmla="*/ 1513076 h 1513076"/>
                <a:gd name="connsiteX0" fmla="*/ 0 w 5207000"/>
                <a:gd name="connsiteY0" fmla="*/ 1511347 h 1511347"/>
                <a:gd name="connsiteX1" fmla="*/ 800100 w 5207000"/>
                <a:gd name="connsiteY1" fmla="*/ 1409747 h 1511347"/>
                <a:gd name="connsiteX2" fmla="*/ 1663700 w 5207000"/>
                <a:gd name="connsiteY2" fmla="*/ 774747 h 1511347"/>
                <a:gd name="connsiteX3" fmla="*/ 2755900 w 5207000"/>
                <a:gd name="connsiteY3" fmla="*/ 47 h 1511347"/>
                <a:gd name="connsiteX4" fmla="*/ 3759200 w 5207000"/>
                <a:gd name="connsiteY4" fmla="*/ 596947 h 1511347"/>
                <a:gd name="connsiteX5" fmla="*/ 4432300 w 5207000"/>
                <a:gd name="connsiteY5" fmla="*/ 1219247 h 1511347"/>
                <a:gd name="connsiteX6" fmla="*/ 5207000 w 5207000"/>
                <a:gd name="connsiteY6" fmla="*/ 1511347 h 1511347"/>
                <a:gd name="connsiteX0" fmla="*/ 0 w 5207000"/>
                <a:gd name="connsiteY0" fmla="*/ 1511331 h 1511331"/>
                <a:gd name="connsiteX1" fmla="*/ 800100 w 5207000"/>
                <a:gd name="connsiteY1" fmla="*/ 1409731 h 1511331"/>
                <a:gd name="connsiteX2" fmla="*/ 1663700 w 5207000"/>
                <a:gd name="connsiteY2" fmla="*/ 774731 h 1511331"/>
                <a:gd name="connsiteX3" fmla="*/ 2755900 w 5207000"/>
                <a:gd name="connsiteY3" fmla="*/ 31 h 1511331"/>
                <a:gd name="connsiteX4" fmla="*/ 3759200 w 5207000"/>
                <a:gd name="connsiteY4" fmla="*/ 596931 h 1511331"/>
                <a:gd name="connsiteX5" fmla="*/ 4432300 w 5207000"/>
                <a:gd name="connsiteY5" fmla="*/ 1219231 h 1511331"/>
                <a:gd name="connsiteX6" fmla="*/ 5207000 w 5207000"/>
                <a:gd name="connsiteY6" fmla="*/ 1511331 h 1511331"/>
                <a:gd name="connsiteX0" fmla="*/ 0 w 5207000"/>
                <a:gd name="connsiteY0" fmla="*/ 1511334 h 1511334"/>
                <a:gd name="connsiteX1" fmla="*/ 800100 w 5207000"/>
                <a:gd name="connsiteY1" fmla="*/ 1409734 h 1511334"/>
                <a:gd name="connsiteX2" fmla="*/ 1663700 w 5207000"/>
                <a:gd name="connsiteY2" fmla="*/ 774734 h 1511334"/>
                <a:gd name="connsiteX3" fmla="*/ 2755900 w 5207000"/>
                <a:gd name="connsiteY3" fmla="*/ 34 h 1511334"/>
                <a:gd name="connsiteX4" fmla="*/ 3759200 w 5207000"/>
                <a:gd name="connsiteY4" fmla="*/ 596934 h 1511334"/>
                <a:gd name="connsiteX5" fmla="*/ 4432300 w 5207000"/>
                <a:gd name="connsiteY5" fmla="*/ 1219234 h 1511334"/>
                <a:gd name="connsiteX6" fmla="*/ 5207000 w 5207000"/>
                <a:gd name="connsiteY6" fmla="*/ 1511334 h 1511334"/>
                <a:gd name="connsiteX0" fmla="*/ 0 w 5207000"/>
                <a:gd name="connsiteY0" fmla="*/ 1511334 h 1511334"/>
                <a:gd name="connsiteX1" fmla="*/ 800100 w 5207000"/>
                <a:gd name="connsiteY1" fmla="*/ 1409734 h 1511334"/>
                <a:gd name="connsiteX2" fmla="*/ 1663700 w 5207000"/>
                <a:gd name="connsiteY2" fmla="*/ 774734 h 1511334"/>
                <a:gd name="connsiteX3" fmla="*/ 2755900 w 5207000"/>
                <a:gd name="connsiteY3" fmla="*/ 34 h 1511334"/>
                <a:gd name="connsiteX4" fmla="*/ 3759200 w 5207000"/>
                <a:gd name="connsiteY4" fmla="*/ 596934 h 1511334"/>
                <a:gd name="connsiteX5" fmla="*/ 4432300 w 5207000"/>
                <a:gd name="connsiteY5" fmla="*/ 1219234 h 1511334"/>
                <a:gd name="connsiteX6" fmla="*/ 5207000 w 5207000"/>
                <a:gd name="connsiteY6" fmla="*/ 1511334 h 1511334"/>
                <a:gd name="connsiteX0" fmla="*/ 0 w 5207000"/>
                <a:gd name="connsiteY0" fmla="*/ 1511334 h 1511334"/>
                <a:gd name="connsiteX1" fmla="*/ 800100 w 5207000"/>
                <a:gd name="connsiteY1" fmla="*/ 1409734 h 1511334"/>
                <a:gd name="connsiteX2" fmla="*/ 1663700 w 5207000"/>
                <a:gd name="connsiteY2" fmla="*/ 774734 h 1511334"/>
                <a:gd name="connsiteX3" fmla="*/ 2755900 w 5207000"/>
                <a:gd name="connsiteY3" fmla="*/ 34 h 1511334"/>
                <a:gd name="connsiteX4" fmla="*/ 3759200 w 5207000"/>
                <a:gd name="connsiteY4" fmla="*/ 596934 h 1511334"/>
                <a:gd name="connsiteX5" fmla="*/ 4432300 w 5207000"/>
                <a:gd name="connsiteY5" fmla="*/ 1219234 h 1511334"/>
                <a:gd name="connsiteX6" fmla="*/ 5207000 w 5207000"/>
                <a:gd name="connsiteY6" fmla="*/ 1511334 h 1511334"/>
                <a:gd name="connsiteX0" fmla="*/ 0 w 5207000"/>
                <a:gd name="connsiteY0" fmla="*/ 1511334 h 1511334"/>
                <a:gd name="connsiteX1" fmla="*/ 800100 w 5207000"/>
                <a:gd name="connsiteY1" fmla="*/ 1409734 h 1511334"/>
                <a:gd name="connsiteX2" fmla="*/ 1663700 w 5207000"/>
                <a:gd name="connsiteY2" fmla="*/ 774734 h 1511334"/>
                <a:gd name="connsiteX3" fmla="*/ 2755900 w 5207000"/>
                <a:gd name="connsiteY3" fmla="*/ 34 h 1511334"/>
                <a:gd name="connsiteX4" fmla="*/ 3759200 w 5207000"/>
                <a:gd name="connsiteY4" fmla="*/ 596934 h 1511334"/>
                <a:gd name="connsiteX5" fmla="*/ 4432300 w 5207000"/>
                <a:gd name="connsiteY5" fmla="*/ 1219234 h 1511334"/>
                <a:gd name="connsiteX6" fmla="*/ 5207000 w 5207000"/>
                <a:gd name="connsiteY6" fmla="*/ 1511334 h 1511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07000" h="1511334">
                  <a:moveTo>
                    <a:pt x="0" y="1511334"/>
                  </a:moveTo>
                  <a:cubicBezTo>
                    <a:pt x="385233" y="1506042"/>
                    <a:pt x="587822" y="1493498"/>
                    <a:pt x="800100" y="1409734"/>
                  </a:cubicBezTo>
                  <a:cubicBezTo>
                    <a:pt x="1012378" y="1325970"/>
                    <a:pt x="1363734" y="1148361"/>
                    <a:pt x="1663700" y="774734"/>
                  </a:cubicBezTo>
                  <a:cubicBezTo>
                    <a:pt x="1963666" y="401107"/>
                    <a:pt x="2345979" y="3664"/>
                    <a:pt x="2755900" y="34"/>
                  </a:cubicBezTo>
                  <a:cubicBezTo>
                    <a:pt x="3165821" y="-3596"/>
                    <a:pt x="3484133" y="278531"/>
                    <a:pt x="3759200" y="596934"/>
                  </a:cubicBezTo>
                  <a:cubicBezTo>
                    <a:pt x="4034267" y="915337"/>
                    <a:pt x="4177999" y="1049500"/>
                    <a:pt x="4432300" y="1219234"/>
                  </a:cubicBezTo>
                  <a:cubicBezTo>
                    <a:pt x="4686601" y="1388968"/>
                    <a:pt x="4914900" y="1442542"/>
                    <a:pt x="5207000" y="1511334"/>
                  </a:cubicBezTo>
                </a:path>
              </a:pathLst>
            </a:custGeom>
            <a:noFill/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719832" y="5723449"/>
              <a:ext cx="724693" cy="484632"/>
            </a:xfrm>
            <a:custGeom>
              <a:avLst/>
              <a:gdLst>
                <a:gd name="connsiteX0" fmla="*/ 0 w 5207000"/>
                <a:gd name="connsiteY0" fmla="*/ 1481012 h 1513178"/>
                <a:gd name="connsiteX1" fmla="*/ 673100 w 5207000"/>
                <a:gd name="connsiteY1" fmla="*/ 1442912 h 1513178"/>
                <a:gd name="connsiteX2" fmla="*/ 1549400 w 5207000"/>
                <a:gd name="connsiteY2" fmla="*/ 858712 h 1513178"/>
                <a:gd name="connsiteX3" fmla="*/ 2679700 w 5207000"/>
                <a:gd name="connsiteY3" fmla="*/ 7812 h 1513178"/>
                <a:gd name="connsiteX4" fmla="*/ 3683000 w 5207000"/>
                <a:gd name="connsiteY4" fmla="*/ 477712 h 1513178"/>
                <a:gd name="connsiteX5" fmla="*/ 4368800 w 5207000"/>
                <a:gd name="connsiteY5" fmla="*/ 1176212 h 1513178"/>
                <a:gd name="connsiteX6" fmla="*/ 5207000 w 5207000"/>
                <a:gd name="connsiteY6" fmla="*/ 1481012 h 1513178"/>
                <a:gd name="connsiteX0" fmla="*/ 0 w 5207000"/>
                <a:gd name="connsiteY0" fmla="*/ 1481012 h 1499784"/>
                <a:gd name="connsiteX1" fmla="*/ 673100 w 5207000"/>
                <a:gd name="connsiteY1" fmla="*/ 1442912 h 1499784"/>
                <a:gd name="connsiteX2" fmla="*/ 1549400 w 5207000"/>
                <a:gd name="connsiteY2" fmla="*/ 858712 h 1499784"/>
                <a:gd name="connsiteX3" fmla="*/ 2679700 w 5207000"/>
                <a:gd name="connsiteY3" fmla="*/ 7812 h 1499784"/>
                <a:gd name="connsiteX4" fmla="*/ 3683000 w 5207000"/>
                <a:gd name="connsiteY4" fmla="*/ 477712 h 1499784"/>
                <a:gd name="connsiteX5" fmla="*/ 4368800 w 5207000"/>
                <a:gd name="connsiteY5" fmla="*/ 1176212 h 1499784"/>
                <a:gd name="connsiteX6" fmla="*/ 5207000 w 5207000"/>
                <a:gd name="connsiteY6" fmla="*/ 1481012 h 1499784"/>
                <a:gd name="connsiteX0" fmla="*/ 0 w 5207000"/>
                <a:gd name="connsiteY0" fmla="*/ 1481012 h 1481012"/>
                <a:gd name="connsiteX1" fmla="*/ 800100 w 5207000"/>
                <a:gd name="connsiteY1" fmla="*/ 1379412 h 1481012"/>
                <a:gd name="connsiteX2" fmla="*/ 1549400 w 5207000"/>
                <a:gd name="connsiteY2" fmla="*/ 858712 h 1481012"/>
                <a:gd name="connsiteX3" fmla="*/ 2679700 w 5207000"/>
                <a:gd name="connsiteY3" fmla="*/ 7812 h 1481012"/>
                <a:gd name="connsiteX4" fmla="*/ 3683000 w 5207000"/>
                <a:gd name="connsiteY4" fmla="*/ 477712 h 1481012"/>
                <a:gd name="connsiteX5" fmla="*/ 4368800 w 5207000"/>
                <a:gd name="connsiteY5" fmla="*/ 1176212 h 1481012"/>
                <a:gd name="connsiteX6" fmla="*/ 5207000 w 5207000"/>
                <a:gd name="connsiteY6" fmla="*/ 1481012 h 1481012"/>
                <a:gd name="connsiteX0" fmla="*/ 0 w 5207000"/>
                <a:gd name="connsiteY0" fmla="*/ 1477389 h 1477389"/>
                <a:gd name="connsiteX1" fmla="*/ 800100 w 5207000"/>
                <a:gd name="connsiteY1" fmla="*/ 1375789 h 1477389"/>
                <a:gd name="connsiteX2" fmla="*/ 1663700 w 5207000"/>
                <a:gd name="connsiteY2" fmla="*/ 740789 h 1477389"/>
                <a:gd name="connsiteX3" fmla="*/ 2679700 w 5207000"/>
                <a:gd name="connsiteY3" fmla="*/ 4189 h 1477389"/>
                <a:gd name="connsiteX4" fmla="*/ 3683000 w 5207000"/>
                <a:gd name="connsiteY4" fmla="*/ 474089 h 1477389"/>
                <a:gd name="connsiteX5" fmla="*/ 4368800 w 5207000"/>
                <a:gd name="connsiteY5" fmla="*/ 1172589 h 1477389"/>
                <a:gd name="connsiteX6" fmla="*/ 5207000 w 5207000"/>
                <a:gd name="connsiteY6" fmla="*/ 1477389 h 1477389"/>
                <a:gd name="connsiteX0" fmla="*/ 0 w 5207000"/>
                <a:gd name="connsiteY0" fmla="*/ 1477389 h 1477389"/>
                <a:gd name="connsiteX1" fmla="*/ 800100 w 5207000"/>
                <a:gd name="connsiteY1" fmla="*/ 1375789 h 1477389"/>
                <a:gd name="connsiteX2" fmla="*/ 1663700 w 5207000"/>
                <a:gd name="connsiteY2" fmla="*/ 740789 h 1477389"/>
                <a:gd name="connsiteX3" fmla="*/ 2679700 w 5207000"/>
                <a:gd name="connsiteY3" fmla="*/ 4189 h 1477389"/>
                <a:gd name="connsiteX4" fmla="*/ 3683000 w 5207000"/>
                <a:gd name="connsiteY4" fmla="*/ 474089 h 1477389"/>
                <a:gd name="connsiteX5" fmla="*/ 4368800 w 5207000"/>
                <a:gd name="connsiteY5" fmla="*/ 1172589 h 1477389"/>
                <a:gd name="connsiteX6" fmla="*/ 5207000 w 5207000"/>
                <a:gd name="connsiteY6" fmla="*/ 1477389 h 1477389"/>
                <a:gd name="connsiteX0" fmla="*/ 0 w 5207000"/>
                <a:gd name="connsiteY0" fmla="*/ 1515146 h 1515146"/>
                <a:gd name="connsiteX1" fmla="*/ 800100 w 5207000"/>
                <a:gd name="connsiteY1" fmla="*/ 1413546 h 1515146"/>
                <a:gd name="connsiteX2" fmla="*/ 1663700 w 5207000"/>
                <a:gd name="connsiteY2" fmla="*/ 778546 h 1515146"/>
                <a:gd name="connsiteX3" fmla="*/ 2755900 w 5207000"/>
                <a:gd name="connsiteY3" fmla="*/ 3846 h 1515146"/>
                <a:gd name="connsiteX4" fmla="*/ 3683000 w 5207000"/>
                <a:gd name="connsiteY4" fmla="*/ 511846 h 1515146"/>
                <a:gd name="connsiteX5" fmla="*/ 4368800 w 5207000"/>
                <a:gd name="connsiteY5" fmla="*/ 1210346 h 1515146"/>
                <a:gd name="connsiteX6" fmla="*/ 5207000 w 5207000"/>
                <a:gd name="connsiteY6" fmla="*/ 1515146 h 1515146"/>
                <a:gd name="connsiteX0" fmla="*/ 0 w 5207000"/>
                <a:gd name="connsiteY0" fmla="*/ 1517312 h 1517312"/>
                <a:gd name="connsiteX1" fmla="*/ 800100 w 5207000"/>
                <a:gd name="connsiteY1" fmla="*/ 1415712 h 1517312"/>
                <a:gd name="connsiteX2" fmla="*/ 1663700 w 5207000"/>
                <a:gd name="connsiteY2" fmla="*/ 780712 h 1517312"/>
                <a:gd name="connsiteX3" fmla="*/ 2755900 w 5207000"/>
                <a:gd name="connsiteY3" fmla="*/ 6012 h 1517312"/>
                <a:gd name="connsiteX4" fmla="*/ 3683000 w 5207000"/>
                <a:gd name="connsiteY4" fmla="*/ 514012 h 1517312"/>
                <a:gd name="connsiteX5" fmla="*/ 4368800 w 5207000"/>
                <a:gd name="connsiteY5" fmla="*/ 1212512 h 1517312"/>
                <a:gd name="connsiteX6" fmla="*/ 5207000 w 5207000"/>
                <a:gd name="connsiteY6" fmla="*/ 1517312 h 1517312"/>
                <a:gd name="connsiteX0" fmla="*/ 0 w 5207000"/>
                <a:gd name="connsiteY0" fmla="*/ 1512772 h 1512772"/>
                <a:gd name="connsiteX1" fmla="*/ 800100 w 5207000"/>
                <a:gd name="connsiteY1" fmla="*/ 1411172 h 1512772"/>
                <a:gd name="connsiteX2" fmla="*/ 1663700 w 5207000"/>
                <a:gd name="connsiteY2" fmla="*/ 776172 h 1512772"/>
                <a:gd name="connsiteX3" fmla="*/ 2755900 w 5207000"/>
                <a:gd name="connsiteY3" fmla="*/ 1472 h 1512772"/>
                <a:gd name="connsiteX4" fmla="*/ 3759200 w 5207000"/>
                <a:gd name="connsiteY4" fmla="*/ 598372 h 1512772"/>
                <a:gd name="connsiteX5" fmla="*/ 4368800 w 5207000"/>
                <a:gd name="connsiteY5" fmla="*/ 1207972 h 1512772"/>
                <a:gd name="connsiteX6" fmla="*/ 5207000 w 5207000"/>
                <a:gd name="connsiteY6" fmla="*/ 1512772 h 1512772"/>
                <a:gd name="connsiteX0" fmla="*/ 0 w 5207000"/>
                <a:gd name="connsiteY0" fmla="*/ 1513066 h 1513066"/>
                <a:gd name="connsiteX1" fmla="*/ 800100 w 5207000"/>
                <a:gd name="connsiteY1" fmla="*/ 1411466 h 1513066"/>
                <a:gd name="connsiteX2" fmla="*/ 1663700 w 5207000"/>
                <a:gd name="connsiteY2" fmla="*/ 776466 h 1513066"/>
                <a:gd name="connsiteX3" fmla="*/ 2755900 w 5207000"/>
                <a:gd name="connsiteY3" fmla="*/ 1766 h 1513066"/>
                <a:gd name="connsiteX4" fmla="*/ 3759200 w 5207000"/>
                <a:gd name="connsiteY4" fmla="*/ 598666 h 1513066"/>
                <a:gd name="connsiteX5" fmla="*/ 4368800 w 5207000"/>
                <a:gd name="connsiteY5" fmla="*/ 1208266 h 1513066"/>
                <a:gd name="connsiteX6" fmla="*/ 5207000 w 5207000"/>
                <a:gd name="connsiteY6" fmla="*/ 1513066 h 1513066"/>
                <a:gd name="connsiteX0" fmla="*/ 0 w 5207000"/>
                <a:gd name="connsiteY0" fmla="*/ 1512779 h 1512779"/>
                <a:gd name="connsiteX1" fmla="*/ 800100 w 5207000"/>
                <a:gd name="connsiteY1" fmla="*/ 1411179 h 1512779"/>
                <a:gd name="connsiteX2" fmla="*/ 1663700 w 5207000"/>
                <a:gd name="connsiteY2" fmla="*/ 776179 h 1512779"/>
                <a:gd name="connsiteX3" fmla="*/ 2755900 w 5207000"/>
                <a:gd name="connsiteY3" fmla="*/ 1479 h 1512779"/>
                <a:gd name="connsiteX4" fmla="*/ 3759200 w 5207000"/>
                <a:gd name="connsiteY4" fmla="*/ 598379 h 1512779"/>
                <a:gd name="connsiteX5" fmla="*/ 4432300 w 5207000"/>
                <a:gd name="connsiteY5" fmla="*/ 1220679 h 1512779"/>
                <a:gd name="connsiteX6" fmla="*/ 5207000 w 5207000"/>
                <a:gd name="connsiteY6" fmla="*/ 1512779 h 1512779"/>
                <a:gd name="connsiteX0" fmla="*/ 0 w 5207000"/>
                <a:gd name="connsiteY0" fmla="*/ 1513076 h 1513076"/>
                <a:gd name="connsiteX1" fmla="*/ 800100 w 5207000"/>
                <a:gd name="connsiteY1" fmla="*/ 1411476 h 1513076"/>
                <a:gd name="connsiteX2" fmla="*/ 1663700 w 5207000"/>
                <a:gd name="connsiteY2" fmla="*/ 776476 h 1513076"/>
                <a:gd name="connsiteX3" fmla="*/ 2755900 w 5207000"/>
                <a:gd name="connsiteY3" fmla="*/ 1776 h 1513076"/>
                <a:gd name="connsiteX4" fmla="*/ 3759200 w 5207000"/>
                <a:gd name="connsiteY4" fmla="*/ 598676 h 1513076"/>
                <a:gd name="connsiteX5" fmla="*/ 4432300 w 5207000"/>
                <a:gd name="connsiteY5" fmla="*/ 1220976 h 1513076"/>
                <a:gd name="connsiteX6" fmla="*/ 5207000 w 5207000"/>
                <a:gd name="connsiteY6" fmla="*/ 1513076 h 1513076"/>
                <a:gd name="connsiteX0" fmla="*/ 0 w 5207000"/>
                <a:gd name="connsiteY0" fmla="*/ 1513076 h 1513076"/>
                <a:gd name="connsiteX1" fmla="*/ 800100 w 5207000"/>
                <a:gd name="connsiteY1" fmla="*/ 1411476 h 1513076"/>
                <a:gd name="connsiteX2" fmla="*/ 1375693 w 5207000"/>
                <a:gd name="connsiteY2" fmla="*/ 1062196 h 1513076"/>
                <a:gd name="connsiteX3" fmla="*/ 1663700 w 5207000"/>
                <a:gd name="connsiteY3" fmla="*/ 776476 h 1513076"/>
                <a:gd name="connsiteX4" fmla="*/ 2755900 w 5207000"/>
                <a:gd name="connsiteY4" fmla="*/ 1776 h 1513076"/>
                <a:gd name="connsiteX5" fmla="*/ 3759200 w 5207000"/>
                <a:gd name="connsiteY5" fmla="*/ 598676 h 1513076"/>
                <a:gd name="connsiteX6" fmla="*/ 4432300 w 5207000"/>
                <a:gd name="connsiteY6" fmla="*/ 1220976 h 1513076"/>
                <a:gd name="connsiteX7" fmla="*/ 5207000 w 5207000"/>
                <a:gd name="connsiteY7" fmla="*/ 1513076 h 1513076"/>
                <a:gd name="connsiteX0" fmla="*/ 0 w 5207000"/>
                <a:gd name="connsiteY0" fmla="*/ 1513076 h 1513076"/>
                <a:gd name="connsiteX1" fmla="*/ 800100 w 5207000"/>
                <a:gd name="connsiteY1" fmla="*/ 1411476 h 1513076"/>
                <a:gd name="connsiteX2" fmla="*/ 1663700 w 5207000"/>
                <a:gd name="connsiteY2" fmla="*/ 776476 h 1513076"/>
                <a:gd name="connsiteX3" fmla="*/ 2755900 w 5207000"/>
                <a:gd name="connsiteY3" fmla="*/ 1776 h 1513076"/>
                <a:gd name="connsiteX4" fmla="*/ 3759200 w 5207000"/>
                <a:gd name="connsiteY4" fmla="*/ 598676 h 1513076"/>
                <a:gd name="connsiteX5" fmla="*/ 4432300 w 5207000"/>
                <a:gd name="connsiteY5" fmla="*/ 1220976 h 1513076"/>
                <a:gd name="connsiteX6" fmla="*/ 5207000 w 5207000"/>
                <a:gd name="connsiteY6" fmla="*/ 1513076 h 1513076"/>
                <a:gd name="connsiteX0" fmla="*/ 0 w 5207000"/>
                <a:gd name="connsiteY0" fmla="*/ 1513076 h 1513076"/>
                <a:gd name="connsiteX1" fmla="*/ 800100 w 5207000"/>
                <a:gd name="connsiteY1" fmla="*/ 1411476 h 1513076"/>
                <a:gd name="connsiteX2" fmla="*/ 1663700 w 5207000"/>
                <a:gd name="connsiteY2" fmla="*/ 776476 h 1513076"/>
                <a:gd name="connsiteX3" fmla="*/ 2755900 w 5207000"/>
                <a:gd name="connsiteY3" fmla="*/ 1776 h 1513076"/>
                <a:gd name="connsiteX4" fmla="*/ 3759200 w 5207000"/>
                <a:gd name="connsiteY4" fmla="*/ 598676 h 1513076"/>
                <a:gd name="connsiteX5" fmla="*/ 4432300 w 5207000"/>
                <a:gd name="connsiteY5" fmla="*/ 1220976 h 1513076"/>
                <a:gd name="connsiteX6" fmla="*/ 5207000 w 5207000"/>
                <a:gd name="connsiteY6" fmla="*/ 1513076 h 1513076"/>
                <a:gd name="connsiteX0" fmla="*/ 0 w 5207000"/>
                <a:gd name="connsiteY0" fmla="*/ 1513076 h 1513076"/>
                <a:gd name="connsiteX1" fmla="*/ 800100 w 5207000"/>
                <a:gd name="connsiteY1" fmla="*/ 1411476 h 1513076"/>
                <a:gd name="connsiteX2" fmla="*/ 1663700 w 5207000"/>
                <a:gd name="connsiteY2" fmla="*/ 776476 h 1513076"/>
                <a:gd name="connsiteX3" fmla="*/ 2755900 w 5207000"/>
                <a:gd name="connsiteY3" fmla="*/ 1776 h 1513076"/>
                <a:gd name="connsiteX4" fmla="*/ 3759200 w 5207000"/>
                <a:gd name="connsiteY4" fmla="*/ 598676 h 1513076"/>
                <a:gd name="connsiteX5" fmla="*/ 4432300 w 5207000"/>
                <a:gd name="connsiteY5" fmla="*/ 1220976 h 1513076"/>
                <a:gd name="connsiteX6" fmla="*/ 5207000 w 5207000"/>
                <a:gd name="connsiteY6" fmla="*/ 1513076 h 1513076"/>
                <a:gd name="connsiteX0" fmla="*/ 0 w 5207000"/>
                <a:gd name="connsiteY0" fmla="*/ 1511347 h 1511347"/>
                <a:gd name="connsiteX1" fmla="*/ 800100 w 5207000"/>
                <a:gd name="connsiteY1" fmla="*/ 1409747 h 1511347"/>
                <a:gd name="connsiteX2" fmla="*/ 1663700 w 5207000"/>
                <a:gd name="connsiteY2" fmla="*/ 774747 h 1511347"/>
                <a:gd name="connsiteX3" fmla="*/ 2755900 w 5207000"/>
                <a:gd name="connsiteY3" fmla="*/ 47 h 1511347"/>
                <a:gd name="connsiteX4" fmla="*/ 3759200 w 5207000"/>
                <a:gd name="connsiteY4" fmla="*/ 596947 h 1511347"/>
                <a:gd name="connsiteX5" fmla="*/ 4432300 w 5207000"/>
                <a:gd name="connsiteY5" fmla="*/ 1219247 h 1511347"/>
                <a:gd name="connsiteX6" fmla="*/ 5207000 w 5207000"/>
                <a:gd name="connsiteY6" fmla="*/ 1511347 h 1511347"/>
                <a:gd name="connsiteX0" fmla="*/ 0 w 5207000"/>
                <a:gd name="connsiteY0" fmla="*/ 1511331 h 1511331"/>
                <a:gd name="connsiteX1" fmla="*/ 800100 w 5207000"/>
                <a:gd name="connsiteY1" fmla="*/ 1409731 h 1511331"/>
                <a:gd name="connsiteX2" fmla="*/ 1663700 w 5207000"/>
                <a:gd name="connsiteY2" fmla="*/ 774731 h 1511331"/>
                <a:gd name="connsiteX3" fmla="*/ 2755900 w 5207000"/>
                <a:gd name="connsiteY3" fmla="*/ 31 h 1511331"/>
                <a:gd name="connsiteX4" fmla="*/ 3759200 w 5207000"/>
                <a:gd name="connsiteY4" fmla="*/ 596931 h 1511331"/>
                <a:gd name="connsiteX5" fmla="*/ 4432300 w 5207000"/>
                <a:gd name="connsiteY5" fmla="*/ 1219231 h 1511331"/>
                <a:gd name="connsiteX6" fmla="*/ 5207000 w 5207000"/>
                <a:gd name="connsiteY6" fmla="*/ 1511331 h 1511331"/>
                <a:gd name="connsiteX0" fmla="*/ 0 w 5207000"/>
                <a:gd name="connsiteY0" fmla="*/ 1511334 h 1511334"/>
                <a:gd name="connsiteX1" fmla="*/ 800100 w 5207000"/>
                <a:gd name="connsiteY1" fmla="*/ 1409734 h 1511334"/>
                <a:gd name="connsiteX2" fmla="*/ 1663700 w 5207000"/>
                <a:gd name="connsiteY2" fmla="*/ 774734 h 1511334"/>
                <a:gd name="connsiteX3" fmla="*/ 2755900 w 5207000"/>
                <a:gd name="connsiteY3" fmla="*/ 34 h 1511334"/>
                <a:gd name="connsiteX4" fmla="*/ 3759200 w 5207000"/>
                <a:gd name="connsiteY4" fmla="*/ 596934 h 1511334"/>
                <a:gd name="connsiteX5" fmla="*/ 4432300 w 5207000"/>
                <a:gd name="connsiteY5" fmla="*/ 1219234 h 1511334"/>
                <a:gd name="connsiteX6" fmla="*/ 5207000 w 5207000"/>
                <a:gd name="connsiteY6" fmla="*/ 1511334 h 1511334"/>
                <a:gd name="connsiteX0" fmla="*/ 0 w 5207000"/>
                <a:gd name="connsiteY0" fmla="*/ 1511334 h 1511334"/>
                <a:gd name="connsiteX1" fmla="*/ 800100 w 5207000"/>
                <a:gd name="connsiteY1" fmla="*/ 1409734 h 1511334"/>
                <a:gd name="connsiteX2" fmla="*/ 1663700 w 5207000"/>
                <a:gd name="connsiteY2" fmla="*/ 774734 h 1511334"/>
                <a:gd name="connsiteX3" fmla="*/ 2755900 w 5207000"/>
                <a:gd name="connsiteY3" fmla="*/ 34 h 1511334"/>
                <a:gd name="connsiteX4" fmla="*/ 3759200 w 5207000"/>
                <a:gd name="connsiteY4" fmla="*/ 596934 h 1511334"/>
                <a:gd name="connsiteX5" fmla="*/ 4432300 w 5207000"/>
                <a:gd name="connsiteY5" fmla="*/ 1219234 h 1511334"/>
                <a:gd name="connsiteX6" fmla="*/ 5207000 w 5207000"/>
                <a:gd name="connsiteY6" fmla="*/ 1511334 h 1511334"/>
                <a:gd name="connsiteX0" fmla="*/ 0 w 5207000"/>
                <a:gd name="connsiteY0" fmla="*/ 1511334 h 1511334"/>
                <a:gd name="connsiteX1" fmla="*/ 800100 w 5207000"/>
                <a:gd name="connsiteY1" fmla="*/ 1409734 h 1511334"/>
                <a:gd name="connsiteX2" fmla="*/ 1663700 w 5207000"/>
                <a:gd name="connsiteY2" fmla="*/ 774734 h 1511334"/>
                <a:gd name="connsiteX3" fmla="*/ 2755900 w 5207000"/>
                <a:gd name="connsiteY3" fmla="*/ 34 h 1511334"/>
                <a:gd name="connsiteX4" fmla="*/ 3759200 w 5207000"/>
                <a:gd name="connsiteY4" fmla="*/ 596934 h 1511334"/>
                <a:gd name="connsiteX5" fmla="*/ 4432300 w 5207000"/>
                <a:gd name="connsiteY5" fmla="*/ 1219234 h 1511334"/>
                <a:gd name="connsiteX6" fmla="*/ 5207000 w 5207000"/>
                <a:gd name="connsiteY6" fmla="*/ 1511334 h 1511334"/>
                <a:gd name="connsiteX0" fmla="*/ 0 w 5207000"/>
                <a:gd name="connsiteY0" fmla="*/ 1511334 h 1511334"/>
                <a:gd name="connsiteX1" fmla="*/ 800100 w 5207000"/>
                <a:gd name="connsiteY1" fmla="*/ 1409734 h 1511334"/>
                <a:gd name="connsiteX2" fmla="*/ 1663700 w 5207000"/>
                <a:gd name="connsiteY2" fmla="*/ 774734 h 1511334"/>
                <a:gd name="connsiteX3" fmla="*/ 2755900 w 5207000"/>
                <a:gd name="connsiteY3" fmla="*/ 34 h 1511334"/>
                <a:gd name="connsiteX4" fmla="*/ 3759200 w 5207000"/>
                <a:gd name="connsiteY4" fmla="*/ 596934 h 1511334"/>
                <a:gd name="connsiteX5" fmla="*/ 4432300 w 5207000"/>
                <a:gd name="connsiteY5" fmla="*/ 1219234 h 1511334"/>
                <a:gd name="connsiteX6" fmla="*/ 5207000 w 5207000"/>
                <a:gd name="connsiteY6" fmla="*/ 1511334 h 1511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07000" h="1511334">
                  <a:moveTo>
                    <a:pt x="0" y="1511334"/>
                  </a:moveTo>
                  <a:cubicBezTo>
                    <a:pt x="385233" y="1506042"/>
                    <a:pt x="587822" y="1493498"/>
                    <a:pt x="800100" y="1409734"/>
                  </a:cubicBezTo>
                  <a:cubicBezTo>
                    <a:pt x="1012378" y="1325970"/>
                    <a:pt x="1363734" y="1148361"/>
                    <a:pt x="1663700" y="774734"/>
                  </a:cubicBezTo>
                  <a:cubicBezTo>
                    <a:pt x="1963666" y="401107"/>
                    <a:pt x="2345979" y="3664"/>
                    <a:pt x="2755900" y="34"/>
                  </a:cubicBezTo>
                  <a:cubicBezTo>
                    <a:pt x="3165821" y="-3596"/>
                    <a:pt x="3484133" y="278531"/>
                    <a:pt x="3759200" y="596934"/>
                  </a:cubicBezTo>
                  <a:cubicBezTo>
                    <a:pt x="4034267" y="915337"/>
                    <a:pt x="4177999" y="1049500"/>
                    <a:pt x="4432300" y="1219234"/>
                  </a:cubicBezTo>
                  <a:cubicBezTo>
                    <a:pt x="4686601" y="1388968"/>
                    <a:pt x="4914900" y="1442542"/>
                    <a:pt x="5207000" y="1511334"/>
                  </a:cubicBezTo>
                </a:path>
              </a:pathLst>
            </a:custGeom>
            <a:noFill/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1147267" y="5733463"/>
              <a:ext cx="724693" cy="484632"/>
            </a:xfrm>
            <a:custGeom>
              <a:avLst/>
              <a:gdLst>
                <a:gd name="connsiteX0" fmla="*/ 0 w 5207000"/>
                <a:gd name="connsiteY0" fmla="*/ 1481012 h 1513178"/>
                <a:gd name="connsiteX1" fmla="*/ 673100 w 5207000"/>
                <a:gd name="connsiteY1" fmla="*/ 1442912 h 1513178"/>
                <a:gd name="connsiteX2" fmla="*/ 1549400 w 5207000"/>
                <a:gd name="connsiteY2" fmla="*/ 858712 h 1513178"/>
                <a:gd name="connsiteX3" fmla="*/ 2679700 w 5207000"/>
                <a:gd name="connsiteY3" fmla="*/ 7812 h 1513178"/>
                <a:gd name="connsiteX4" fmla="*/ 3683000 w 5207000"/>
                <a:gd name="connsiteY4" fmla="*/ 477712 h 1513178"/>
                <a:gd name="connsiteX5" fmla="*/ 4368800 w 5207000"/>
                <a:gd name="connsiteY5" fmla="*/ 1176212 h 1513178"/>
                <a:gd name="connsiteX6" fmla="*/ 5207000 w 5207000"/>
                <a:gd name="connsiteY6" fmla="*/ 1481012 h 1513178"/>
                <a:gd name="connsiteX0" fmla="*/ 0 w 5207000"/>
                <a:gd name="connsiteY0" fmla="*/ 1481012 h 1499784"/>
                <a:gd name="connsiteX1" fmla="*/ 673100 w 5207000"/>
                <a:gd name="connsiteY1" fmla="*/ 1442912 h 1499784"/>
                <a:gd name="connsiteX2" fmla="*/ 1549400 w 5207000"/>
                <a:gd name="connsiteY2" fmla="*/ 858712 h 1499784"/>
                <a:gd name="connsiteX3" fmla="*/ 2679700 w 5207000"/>
                <a:gd name="connsiteY3" fmla="*/ 7812 h 1499784"/>
                <a:gd name="connsiteX4" fmla="*/ 3683000 w 5207000"/>
                <a:gd name="connsiteY4" fmla="*/ 477712 h 1499784"/>
                <a:gd name="connsiteX5" fmla="*/ 4368800 w 5207000"/>
                <a:gd name="connsiteY5" fmla="*/ 1176212 h 1499784"/>
                <a:gd name="connsiteX6" fmla="*/ 5207000 w 5207000"/>
                <a:gd name="connsiteY6" fmla="*/ 1481012 h 1499784"/>
                <a:gd name="connsiteX0" fmla="*/ 0 w 5207000"/>
                <a:gd name="connsiteY0" fmla="*/ 1481012 h 1481012"/>
                <a:gd name="connsiteX1" fmla="*/ 800100 w 5207000"/>
                <a:gd name="connsiteY1" fmla="*/ 1379412 h 1481012"/>
                <a:gd name="connsiteX2" fmla="*/ 1549400 w 5207000"/>
                <a:gd name="connsiteY2" fmla="*/ 858712 h 1481012"/>
                <a:gd name="connsiteX3" fmla="*/ 2679700 w 5207000"/>
                <a:gd name="connsiteY3" fmla="*/ 7812 h 1481012"/>
                <a:gd name="connsiteX4" fmla="*/ 3683000 w 5207000"/>
                <a:gd name="connsiteY4" fmla="*/ 477712 h 1481012"/>
                <a:gd name="connsiteX5" fmla="*/ 4368800 w 5207000"/>
                <a:gd name="connsiteY5" fmla="*/ 1176212 h 1481012"/>
                <a:gd name="connsiteX6" fmla="*/ 5207000 w 5207000"/>
                <a:gd name="connsiteY6" fmla="*/ 1481012 h 1481012"/>
                <a:gd name="connsiteX0" fmla="*/ 0 w 5207000"/>
                <a:gd name="connsiteY0" fmla="*/ 1477389 h 1477389"/>
                <a:gd name="connsiteX1" fmla="*/ 800100 w 5207000"/>
                <a:gd name="connsiteY1" fmla="*/ 1375789 h 1477389"/>
                <a:gd name="connsiteX2" fmla="*/ 1663700 w 5207000"/>
                <a:gd name="connsiteY2" fmla="*/ 740789 h 1477389"/>
                <a:gd name="connsiteX3" fmla="*/ 2679700 w 5207000"/>
                <a:gd name="connsiteY3" fmla="*/ 4189 h 1477389"/>
                <a:gd name="connsiteX4" fmla="*/ 3683000 w 5207000"/>
                <a:gd name="connsiteY4" fmla="*/ 474089 h 1477389"/>
                <a:gd name="connsiteX5" fmla="*/ 4368800 w 5207000"/>
                <a:gd name="connsiteY5" fmla="*/ 1172589 h 1477389"/>
                <a:gd name="connsiteX6" fmla="*/ 5207000 w 5207000"/>
                <a:gd name="connsiteY6" fmla="*/ 1477389 h 1477389"/>
                <a:gd name="connsiteX0" fmla="*/ 0 w 5207000"/>
                <a:gd name="connsiteY0" fmla="*/ 1477389 h 1477389"/>
                <a:gd name="connsiteX1" fmla="*/ 800100 w 5207000"/>
                <a:gd name="connsiteY1" fmla="*/ 1375789 h 1477389"/>
                <a:gd name="connsiteX2" fmla="*/ 1663700 w 5207000"/>
                <a:gd name="connsiteY2" fmla="*/ 740789 h 1477389"/>
                <a:gd name="connsiteX3" fmla="*/ 2679700 w 5207000"/>
                <a:gd name="connsiteY3" fmla="*/ 4189 h 1477389"/>
                <a:gd name="connsiteX4" fmla="*/ 3683000 w 5207000"/>
                <a:gd name="connsiteY4" fmla="*/ 474089 h 1477389"/>
                <a:gd name="connsiteX5" fmla="*/ 4368800 w 5207000"/>
                <a:gd name="connsiteY5" fmla="*/ 1172589 h 1477389"/>
                <a:gd name="connsiteX6" fmla="*/ 5207000 w 5207000"/>
                <a:gd name="connsiteY6" fmla="*/ 1477389 h 1477389"/>
                <a:gd name="connsiteX0" fmla="*/ 0 w 5207000"/>
                <a:gd name="connsiteY0" fmla="*/ 1515146 h 1515146"/>
                <a:gd name="connsiteX1" fmla="*/ 800100 w 5207000"/>
                <a:gd name="connsiteY1" fmla="*/ 1413546 h 1515146"/>
                <a:gd name="connsiteX2" fmla="*/ 1663700 w 5207000"/>
                <a:gd name="connsiteY2" fmla="*/ 778546 h 1515146"/>
                <a:gd name="connsiteX3" fmla="*/ 2755900 w 5207000"/>
                <a:gd name="connsiteY3" fmla="*/ 3846 h 1515146"/>
                <a:gd name="connsiteX4" fmla="*/ 3683000 w 5207000"/>
                <a:gd name="connsiteY4" fmla="*/ 511846 h 1515146"/>
                <a:gd name="connsiteX5" fmla="*/ 4368800 w 5207000"/>
                <a:gd name="connsiteY5" fmla="*/ 1210346 h 1515146"/>
                <a:gd name="connsiteX6" fmla="*/ 5207000 w 5207000"/>
                <a:gd name="connsiteY6" fmla="*/ 1515146 h 1515146"/>
                <a:gd name="connsiteX0" fmla="*/ 0 w 5207000"/>
                <a:gd name="connsiteY0" fmla="*/ 1517312 h 1517312"/>
                <a:gd name="connsiteX1" fmla="*/ 800100 w 5207000"/>
                <a:gd name="connsiteY1" fmla="*/ 1415712 h 1517312"/>
                <a:gd name="connsiteX2" fmla="*/ 1663700 w 5207000"/>
                <a:gd name="connsiteY2" fmla="*/ 780712 h 1517312"/>
                <a:gd name="connsiteX3" fmla="*/ 2755900 w 5207000"/>
                <a:gd name="connsiteY3" fmla="*/ 6012 h 1517312"/>
                <a:gd name="connsiteX4" fmla="*/ 3683000 w 5207000"/>
                <a:gd name="connsiteY4" fmla="*/ 514012 h 1517312"/>
                <a:gd name="connsiteX5" fmla="*/ 4368800 w 5207000"/>
                <a:gd name="connsiteY5" fmla="*/ 1212512 h 1517312"/>
                <a:gd name="connsiteX6" fmla="*/ 5207000 w 5207000"/>
                <a:gd name="connsiteY6" fmla="*/ 1517312 h 1517312"/>
                <a:gd name="connsiteX0" fmla="*/ 0 w 5207000"/>
                <a:gd name="connsiteY0" fmla="*/ 1512772 h 1512772"/>
                <a:gd name="connsiteX1" fmla="*/ 800100 w 5207000"/>
                <a:gd name="connsiteY1" fmla="*/ 1411172 h 1512772"/>
                <a:gd name="connsiteX2" fmla="*/ 1663700 w 5207000"/>
                <a:gd name="connsiteY2" fmla="*/ 776172 h 1512772"/>
                <a:gd name="connsiteX3" fmla="*/ 2755900 w 5207000"/>
                <a:gd name="connsiteY3" fmla="*/ 1472 h 1512772"/>
                <a:gd name="connsiteX4" fmla="*/ 3759200 w 5207000"/>
                <a:gd name="connsiteY4" fmla="*/ 598372 h 1512772"/>
                <a:gd name="connsiteX5" fmla="*/ 4368800 w 5207000"/>
                <a:gd name="connsiteY5" fmla="*/ 1207972 h 1512772"/>
                <a:gd name="connsiteX6" fmla="*/ 5207000 w 5207000"/>
                <a:gd name="connsiteY6" fmla="*/ 1512772 h 1512772"/>
                <a:gd name="connsiteX0" fmla="*/ 0 w 5207000"/>
                <a:gd name="connsiteY0" fmla="*/ 1513066 h 1513066"/>
                <a:gd name="connsiteX1" fmla="*/ 800100 w 5207000"/>
                <a:gd name="connsiteY1" fmla="*/ 1411466 h 1513066"/>
                <a:gd name="connsiteX2" fmla="*/ 1663700 w 5207000"/>
                <a:gd name="connsiteY2" fmla="*/ 776466 h 1513066"/>
                <a:gd name="connsiteX3" fmla="*/ 2755900 w 5207000"/>
                <a:gd name="connsiteY3" fmla="*/ 1766 h 1513066"/>
                <a:gd name="connsiteX4" fmla="*/ 3759200 w 5207000"/>
                <a:gd name="connsiteY4" fmla="*/ 598666 h 1513066"/>
                <a:gd name="connsiteX5" fmla="*/ 4368800 w 5207000"/>
                <a:gd name="connsiteY5" fmla="*/ 1208266 h 1513066"/>
                <a:gd name="connsiteX6" fmla="*/ 5207000 w 5207000"/>
                <a:gd name="connsiteY6" fmla="*/ 1513066 h 1513066"/>
                <a:gd name="connsiteX0" fmla="*/ 0 w 5207000"/>
                <a:gd name="connsiteY0" fmla="*/ 1512779 h 1512779"/>
                <a:gd name="connsiteX1" fmla="*/ 800100 w 5207000"/>
                <a:gd name="connsiteY1" fmla="*/ 1411179 h 1512779"/>
                <a:gd name="connsiteX2" fmla="*/ 1663700 w 5207000"/>
                <a:gd name="connsiteY2" fmla="*/ 776179 h 1512779"/>
                <a:gd name="connsiteX3" fmla="*/ 2755900 w 5207000"/>
                <a:gd name="connsiteY3" fmla="*/ 1479 h 1512779"/>
                <a:gd name="connsiteX4" fmla="*/ 3759200 w 5207000"/>
                <a:gd name="connsiteY4" fmla="*/ 598379 h 1512779"/>
                <a:gd name="connsiteX5" fmla="*/ 4432300 w 5207000"/>
                <a:gd name="connsiteY5" fmla="*/ 1220679 h 1512779"/>
                <a:gd name="connsiteX6" fmla="*/ 5207000 w 5207000"/>
                <a:gd name="connsiteY6" fmla="*/ 1512779 h 1512779"/>
                <a:gd name="connsiteX0" fmla="*/ 0 w 5207000"/>
                <a:gd name="connsiteY0" fmla="*/ 1513076 h 1513076"/>
                <a:gd name="connsiteX1" fmla="*/ 800100 w 5207000"/>
                <a:gd name="connsiteY1" fmla="*/ 1411476 h 1513076"/>
                <a:gd name="connsiteX2" fmla="*/ 1663700 w 5207000"/>
                <a:gd name="connsiteY2" fmla="*/ 776476 h 1513076"/>
                <a:gd name="connsiteX3" fmla="*/ 2755900 w 5207000"/>
                <a:gd name="connsiteY3" fmla="*/ 1776 h 1513076"/>
                <a:gd name="connsiteX4" fmla="*/ 3759200 w 5207000"/>
                <a:gd name="connsiteY4" fmla="*/ 598676 h 1513076"/>
                <a:gd name="connsiteX5" fmla="*/ 4432300 w 5207000"/>
                <a:gd name="connsiteY5" fmla="*/ 1220976 h 1513076"/>
                <a:gd name="connsiteX6" fmla="*/ 5207000 w 5207000"/>
                <a:gd name="connsiteY6" fmla="*/ 1513076 h 1513076"/>
                <a:gd name="connsiteX0" fmla="*/ 0 w 5207000"/>
                <a:gd name="connsiteY0" fmla="*/ 1513076 h 1513076"/>
                <a:gd name="connsiteX1" fmla="*/ 800100 w 5207000"/>
                <a:gd name="connsiteY1" fmla="*/ 1411476 h 1513076"/>
                <a:gd name="connsiteX2" fmla="*/ 1375693 w 5207000"/>
                <a:gd name="connsiteY2" fmla="*/ 1062196 h 1513076"/>
                <a:gd name="connsiteX3" fmla="*/ 1663700 w 5207000"/>
                <a:gd name="connsiteY3" fmla="*/ 776476 h 1513076"/>
                <a:gd name="connsiteX4" fmla="*/ 2755900 w 5207000"/>
                <a:gd name="connsiteY4" fmla="*/ 1776 h 1513076"/>
                <a:gd name="connsiteX5" fmla="*/ 3759200 w 5207000"/>
                <a:gd name="connsiteY5" fmla="*/ 598676 h 1513076"/>
                <a:gd name="connsiteX6" fmla="*/ 4432300 w 5207000"/>
                <a:gd name="connsiteY6" fmla="*/ 1220976 h 1513076"/>
                <a:gd name="connsiteX7" fmla="*/ 5207000 w 5207000"/>
                <a:gd name="connsiteY7" fmla="*/ 1513076 h 1513076"/>
                <a:gd name="connsiteX0" fmla="*/ 0 w 5207000"/>
                <a:gd name="connsiteY0" fmla="*/ 1513076 h 1513076"/>
                <a:gd name="connsiteX1" fmla="*/ 800100 w 5207000"/>
                <a:gd name="connsiteY1" fmla="*/ 1411476 h 1513076"/>
                <a:gd name="connsiteX2" fmla="*/ 1663700 w 5207000"/>
                <a:gd name="connsiteY2" fmla="*/ 776476 h 1513076"/>
                <a:gd name="connsiteX3" fmla="*/ 2755900 w 5207000"/>
                <a:gd name="connsiteY3" fmla="*/ 1776 h 1513076"/>
                <a:gd name="connsiteX4" fmla="*/ 3759200 w 5207000"/>
                <a:gd name="connsiteY4" fmla="*/ 598676 h 1513076"/>
                <a:gd name="connsiteX5" fmla="*/ 4432300 w 5207000"/>
                <a:gd name="connsiteY5" fmla="*/ 1220976 h 1513076"/>
                <a:gd name="connsiteX6" fmla="*/ 5207000 w 5207000"/>
                <a:gd name="connsiteY6" fmla="*/ 1513076 h 1513076"/>
                <a:gd name="connsiteX0" fmla="*/ 0 w 5207000"/>
                <a:gd name="connsiteY0" fmla="*/ 1513076 h 1513076"/>
                <a:gd name="connsiteX1" fmla="*/ 800100 w 5207000"/>
                <a:gd name="connsiteY1" fmla="*/ 1411476 h 1513076"/>
                <a:gd name="connsiteX2" fmla="*/ 1663700 w 5207000"/>
                <a:gd name="connsiteY2" fmla="*/ 776476 h 1513076"/>
                <a:gd name="connsiteX3" fmla="*/ 2755900 w 5207000"/>
                <a:gd name="connsiteY3" fmla="*/ 1776 h 1513076"/>
                <a:gd name="connsiteX4" fmla="*/ 3759200 w 5207000"/>
                <a:gd name="connsiteY4" fmla="*/ 598676 h 1513076"/>
                <a:gd name="connsiteX5" fmla="*/ 4432300 w 5207000"/>
                <a:gd name="connsiteY5" fmla="*/ 1220976 h 1513076"/>
                <a:gd name="connsiteX6" fmla="*/ 5207000 w 5207000"/>
                <a:gd name="connsiteY6" fmla="*/ 1513076 h 1513076"/>
                <a:gd name="connsiteX0" fmla="*/ 0 w 5207000"/>
                <a:gd name="connsiteY0" fmla="*/ 1513076 h 1513076"/>
                <a:gd name="connsiteX1" fmla="*/ 800100 w 5207000"/>
                <a:gd name="connsiteY1" fmla="*/ 1411476 h 1513076"/>
                <a:gd name="connsiteX2" fmla="*/ 1663700 w 5207000"/>
                <a:gd name="connsiteY2" fmla="*/ 776476 h 1513076"/>
                <a:gd name="connsiteX3" fmla="*/ 2755900 w 5207000"/>
                <a:gd name="connsiteY3" fmla="*/ 1776 h 1513076"/>
                <a:gd name="connsiteX4" fmla="*/ 3759200 w 5207000"/>
                <a:gd name="connsiteY4" fmla="*/ 598676 h 1513076"/>
                <a:gd name="connsiteX5" fmla="*/ 4432300 w 5207000"/>
                <a:gd name="connsiteY5" fmla="*/ 1220976 h 1513076"/>
                <a:gd name="connsiteX6" fmla="*/ 5207000 w 5207000"/>
                <a:gd name="connsiteY6" fmla="*/ 1513076 h 1513076"/>
                <a:gd name="connsiteX0" fmla="*/ 0 w 5207000"/>
                <a:gd name="connsiteY0" fmla="*/ 1511347 h 1511347"/>
                <a:gd name="connsiteX1" fmla="*/ 800100 w 5207000"/>
                <a:gd name="connsiteY1" fmla="*/ 1409747 h 1511347"/>
                <a:gd name="connsiteX2" fmla="*/ 1663700 w 5207000"/>
                <a:gd name="connsiteY2" fmla="*/ 774747 h 1511347"/>
                <a:gd name="connsiteX3" fmla="*/ 2755900 w 5207000"/>
                <a:gd name="connsiteY3" fmla="*/ 47 h 1511347"/>
                <a:gd name="connsiteX4" fmla="*/ 3759200 w 5207000"/>
                <a:gd name="connsiteY4" fmla="*/ 596947 h 1511347"/>
                <a:gd name="connsiteX5" fmla="*/ 4432300 w 5207000"/>
                <a:gd name="connsiteY5" fmla="*/ 1219247 h 1511347"/>
                <a:gd name="connsiteX6" fmla="*/ 5207000 w 5207000"/>
                <a:gd name="connsiteY6" fmla="*/ 1511347 h 1511347"/>
                <a:gd name="connsiteX0" fmla="*/ 0 w 5207000"/>
                <a:gd name="connsiteY0" fmla="*/ 1511331 h 1511331"/>
                <a:gd name="connsiteX1" fmla="*/ 800100 w 5207000"/>
                <a:gd name="connsiteY1" fmla="*/ 1409731 h 1511331"/>
                <a:gd name="connsiteX2" fmla="*/ 1663700 w 5207000"/>
                <a:gd name="connsiteY2" fmla="*/ 774731 h 1511331"/>
                <a:gd name="connsiteX3" fmla="*/ 2755900 w 5207000"/>
                <a:gd name="connsiteY3" fmla="*/ 31 h 1511331"/>
                <a:gd name="connsiteX4" fmla="*/ 3759200 w 5207000"/>
                <a:gd name="connsiteY4" fmla="*/ 596931 h 1511331"/>
                <a:gd name="connsiteX5" fmla="*/ 4432300 w 5207000"/>
                <a:gd name="connsiteY5" fmla="*/ 1219231 h 1511331"/>
                <a:gd name="connsiteX6" fmla="*/ 5207000 w 5207000"/>
                <a:gd name="connsiteY6" fmla="*/ 1511331 h 1511331"/>
                <a:gd name="connsiteX0" fmla="*/ 0 w 5207000"/>
                <a:gd name="connsiteY0" fmla="*/ 1511334 h 1511334"/>
                <a:gd name="connsiteX1" fmla="*/ 800100 w 5207000"/>
                <a:gd name="connsiteY1" fmla="*/ 1409734 h 1511334"/>
                <a:gd name="connsiteX2" fmla="*/ 1663700 w 5207000"/>
                <a:gd name="connsiteY2" fmla="*/ 774734 h 1511334"/>
                <a:gd name="connsiteX3" fmla="*/ 2755900 w 5207000"/>
                <a:gd name="connsiteY3" fmla="*/ 34 h 1511334"/>
                <a:gd name="connsiteX4" fmla="*/ 3759200 w 5207000"/>
                <a:gd name="connsiteY4" fmla="*/ 596934 h 1511334"/>
                <a:gd name="connsiteX5" fmla="*/ 4432300 w 5207000"/>
                <a:gd name="connsiteY5" fmla="*/ 1219234 h 1511334"/>
                <a:gd name="connsiteX6" fmla="*/ 5207000 w 5207000"/>
                <a:gd name="connsiteY6" fmla="*/ 1511334 h 1511334"/>
                <a:gd name="connsiteX0" fmla="*/ 0 w 5207000"/>
                <a:gd name="connsiteY0" fmla="*/ 1511334 h 1511334"/>
                <a:gd name="connsiteX1" fmla="*/ 800100 w 5207000"/>
                <a:gd name="connsiteY1" fmla="*/ 1409734 h 1511334"/>
                <a:gd name="connsiteX2" fmla="*/ 1663700 w 5207000"/>
                <a:gd name="connsiteY2" fmla="*/ 774734 h 1511334"/>
                <a:gd name="connsiteX3" fmla="*/ 2755900 w 5207000"/>
                <a:gd name="connsiteY3" fmla="*/ 34 h 1511334"/>
                <a:gd name="connsiteX4" fmla="*/ 3759200 w 5207000"/>
                <a:gd name="connsiteY4" fmla="*/ 596934 h 1511334"/>
                <a:gd name="connsiteX5" fmla="*/ 4432300 w 5207000"/>
                <a:gd name="connsiteY5" fmla="*/ 1219234 h 1511334"/>
                <a:gd name="connsiteX6" fmla="*/ 5207000 w 5207000"/>
                <a:gd name="connsiteY6" fmla="*/ 1511334 h 1511334"/>
                <a:gd name="connsiteX0" fmla="*/ 0 w 5207000"/>
                <a:gd name="connsiteY0" fmla="*/ 1511334 h 1511334"/>
                <a:gd name="connsiteX1" fmla="*/ 800100 w 5207000"/>
                <a:gd name="connsiteY1" fmla="*/ 1409734 h 1511334"/>
                <a:gd name="connsiteX2" fmla="*/ 1663700 w 5207000"/>
                <a:gd name="connsiteY2" fmla="*/ 774734 h 1511334"/>
                <a:gd name="connsiteX3" fmla="*/ 2755900 w 5207000"/>
                <a:gd name="connsiteY3" fmla="*/ 34 h 1511334"/>
                <a:gd name="connsiteX4" fmla="*/ 3759200 w 5207000"/>
                <a:gd name="connsiteY4" fmla="*/ 596934 h 1511334"/>
                <a:gd name="connsiteX5" fmla="*/ 4432300 w 5207000"/>
                <a:gd name="connsiteY5" fmla="*/ 1219234 h 1511334"/>
                <a:gd name="connsiteX6" fmla="*/ 5207000 w 5207000"/>
                <a:gd name="connsiteY6" fmla="*/ 1511334 h 1511334"/>
                <a:gd name="connsiteX0" fmla="*/ 0 w 5207000"/>
                <a:gd name="connsiteY0" fmla="*/ 1511334 h 1511334"/>
                <a:gd name="connsiteX1" fmla="*/ 800100 w 5207000"/>
                <a:gd name="connsiteY1" fmla="*/ 1409734 h 1511334"/>
                <a:gd name="connsiteX2" fmla="*/ 1663700 w 5207000"/>
                <a:gd name="connsiteY2" fmla="*/ 774734 h 1511334"/>
                <a:gd name="connsiteX3" fmla="*/ 2755900 w 5207000"/>
                <a:gd name="connsiteY3" fmla="*/ 34 h 1511334"/>
                <a:gd name="connsiteX4" fmla="*/ 3759200 w 5207000"/>
                <a:gd name="connsiteY4" fmla="*/ 596934 h 1511334"/>
                <a:gd name="connsiteX5" fmla="*/ 4432300 w 5207000"/>
                <a:gd name="connsiteY5" fmla="*/ 1219234 h 1511334"/>
                <a:gd name="connsiteX6" fmla="*/ 5207000 w 5207000"/>
                <a:gd name="connsiteY6" fmla="*/ 1511334 h 1511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07000" h="1511334">
                  <a:moveTo>
                    <a:pt x="0" y="1511334"/>
                  </a:moveTo>
                  <a:cubicBezTo>
                    <a:pt x="385233" y="1506042"/>
                    <a:pt x="587822" y="1493498"/>
                    <a:pt x="800100" y="1409734"/>
                  </a:cubicBezTo>
                  <a:cubicBezTo>
                    <a:pt x="1012378" y="1325970"/>
                    <a:pt x="1363734" y="1148361"/>
                    <a:pt x="1663700" y="774734"/>
                  </a:cubicBezTo>
                  <a:cubicBezTo>
                    <a:pt x="1963666" y="401107"/>
                    <a:pt x="2345979" y="3664"/>
                    <a:pt x="2755900" y="34"/>
                  </a:cubicBezTo>
                  <a:cubicBezTo>
                    <a:pt x="3165821" y="-3596"/>
                    <a:pt x="3484133" y="278531"/>
                    <a:pt x="3759200" y="596934"/>
                  </a:cubicBezTo>
                  <a:cubicBezTo>
                    <a:pt x="4034267" y="915337"/>
                    <a:pt x="4177999" y="1049500"/>
                    <a:pt x="4432300" y="1219234"/>
                  </a:cubicBezTo>
                  <a:cubicBezTo>
                    <a:pt x="4686601" y="1388968"/>
                    <a:pt x="4914900" y="1442542"/>
                    <a:pt x="5207000" y="1511334"/>
                  </a:cubicBezTo>
                </a:path>
              </a:pathLst>
            </a:custGeom>
            <a:noFill/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1507307" y="5733463"/>
              <a:ext cx="724693" cy="484632"/>
            </a:xfrm>
            <a:custGeom>
              <a:avLst/>
              <a:gdLst>
                <a:gd name="connsiteX0" fmla="*/ 0 w 5207000"/>
                <a:gd name="connsiteY0" fmla="*/ 1481012 h 1513178"/>
                <a:gd name="connsiteX1" fmla="*/ 673100 w 5207000"/>
                <a:gd name="connsiteY1" fmla="*/ 1442912 h 1513178"/>
                <a:gd name="connsiteX2" fmla="*/ 1549400 w 5207000"/>
                <a:gd name="connsiteY2" fmla="*/ 858712 h 1513178"/>
                <a:gd name="connsiteX3" fmla="*/ 2679700 w 5207000"/>
                <a:gd name="connsiteY3" fmla="*/ 7812 h 1513178"/>
                <a:gd name="connsiteX4" fmla="*/ 3683000 w 5207000"/>
                <a:gd name="connsiteY4" fmla="*/ 477712 h 1513178"/>
                <a:gd name="connsiteX5" fmla="*/ 4368800 w 5207000"/>
                <a:gd name="connsiteY5" fmla="*/ 1176212 h 1513178"/>
                <a:gd name="connsiteX6" fmla="*/ 5207000 w 5207000"/>
                <a:gd name="connsiteY6" fmla="*/ 1481012 h 1513178"/>
                <a:gd name="connsiteX0" fmla="*/ 0 w 5207000"/>
                <a:gd name="connsiteY0" fmla="*/ 1481012 h 1499784"/>
                <a:gd name="connsiteX1" fmla="*/ 673100 w 5207000"/>
                <a:gd name="connsiteY1" fmla="*/ 1442912 h 1499784"/>
                <a:gd name="connsiteX2" fmla="*/ 1549400 w 5207000"/>
                <a:gd name="connsiteY2" fmla="*/ 858712 h 1499784"/>
                <a:gd name="connsiteX3" fmla="*/ 2679700 w 5207000"/>
                <a:gd name="connsiteY3" fmla="*/ 7812 h 1499784"/>
                <a:gd name="connsiteX4" fmla="*/ 3683000 w 5207000"/>
                <a:gd name="connsiteY4" fmla="*/ 477712 h 1499784"/>
                <a:gd name="connsiteX5" fmla="*/ 4368800 w 5207000"/>
                <a:gd name="connsiteY5" fmla="*/ 1176212 h 1499784"/>
                <a:gd name="connsiteX6" fmla="*/ 5207000 w 5207000"/>
                <a:gd name="connsiteY6" fmla="*/ 1481012 h 1499784"/>
                <a:gd name="connsiteX0" fmla="*/ 0 w 5207000"/>
                <a:gd name="connsiteY0" fmla="*/ 1481012 h 1481012"/>
                <a:gd name="connsiteX1" fmla="*/ 800100 w 5207000"/>
                <a:gd name="connsiteY1" fmla="*/ 1379412 h 1481012"/>
                <a:gd name="connsiteX2" fmla="*/ 1549400 w 5207000"/>
                <a:gd name="connsiteY2" fmla="*/ 858712 h 1481012"/>
                <a:gd name="connsiteX3" fmla="*/ 2679700 w 5207000"/>
                <a:gd name="connsiteY3" fmla="*/ 7812 h 1481012"/>
                <a:gd name="connsiteX4" fmla="*/ 3683000 w 5207000"/>
                <a:gd name="connsiteY4" fmla="*/ 477712 h 1481012"/>
                <a:gd name="connsiteX5" fmla="*/ 4368800 w 5207000"/>
                <a:gd name="connsiteY5" fmla="*/ 1176212 h 1481012"/>
                <a:gd name="connsiteX6" fmla="*/ 5207000 w 5207000"/>
                <a:gd name="connsiteY6" fmla="*/ 1481012 h 1481012"/>
                <a:gd name="connsiteX0" fmla="*/ 0 w 5207000"/>
                <a:gd name="connsiteY0" fmla="*/ 1477389 h 1477389"/>
                <a:gd name="connsiteX1" fmla="*/ 800100 w 5207000"/>
                <a:gd name="connsiteY1" fmla="*/ 1375789 h 1477389"/>
                <a:gd name="connsiteX2" fmla="*/ 1663700 w 5207000"/>
                <a:gd name="connsiteY2" fmla="*/ 740789 h 1477389"/>
                <a:gd name="connsiteX3" fmla="*/ 2679700 w 5207000"/>
                <a:gd name="connsiteY3" fmla="*/ 4189 h 1477389"/>
                <a:gd name="connsiteX4" fmla="*/ 3683000 w 5207000"/>
                <a:gd name="connsiteY4" fmla="*/ 474089 h 1477389"/>
                <a:gd name="connsiteX5" fmla="*/ 4368800 w 5207000"/>
                <a:gd name="connsiteY5" fmla="*/ 1172589 h 1477389"/>
                <a:gd name="connsiteX6" fmla="*/ 5207000 w 5207000"/>
                <a:gd name="connsiteY6" fmla="*/ 1477389 h 1477389"/>
                <a:gd name="connsiteX0" fmla="*/ 0 w 5207000"/>
                <a:gd name="connsiteY0" fmla="*/ 1477389 h 1477389"/>
                <a:gd name="connsiteX1" fmla="*/ 800100 w 5207000"/>
                <a:gd name="connsiteY1" fmla="*/ 1375789 h 1477389"/>
                <a:gd name="connsiteX2" fmla="*/ 1663700 w 5207000"/>
                <a:gd name="connsiteY2" fmla="*/ 740789 h 1477389"/>
                <a:gd name="connsiteX3" fmla="*/ 2679700 w 5207000"/>
                <a:gd name="connsiteY3" fmla="*/ 4189 h 1477389"/>
                <a:gd name="connsiteX4" fmla="*/ 3683000 w 5207000"/>
                <a:gd name="connsiteY4" fmla="*/ 474089 h 1477389"/>
                <a:gd name="connsiteX5" fmla="*/ 4368800 w 5207000"/>
                <a:gd name="connsiteY5" fmla="*/ 1172589 h 1477389"/>
                <a:gd name="connsiteX6" fmla="*/ 5207000 w 5207000"/>
                <a:gd name="connsiteY6" fmla="*/ 1477389 h 1477389"/>
                <a:gd name="connsiteX0" fmla="*/ 0 w 5207000"/>
                <a:gd name="connsiteY0" fmla="*/ 1515146 h 1515146"/>
                <a:gd name="connsiteX1" fmla="*/ 800100 w 5207000"/>
                <a:gd name="connsiteY1" fmla="*/ 1413546 h 1515146"/>
                <a:gd name="connsiteX2" fmla="*/ 1663700 w 5207000"/>
                <a:gd name="connsiteY2" fmla="*/ 778546 h 1515146"/>
                <a:gd name="connsiteX3" fmla="*/ 2755900 w 5207000"/>
                <a:gd name="connsiteY3" fmla="*/ 3846 h 1515146"/>
                <a:gd name="connsiteX4" fmla="*/ 3683000 w 5207000"/>
                <a:gd name="connsiteY4" fmla="*/ 511846 h 1515146"/>
                <a:gd name="connsiteX5" fmla="*/ 4368800 w 5207000"/>
                <a:gd name="connsiteY5" fmla="*/ 1210346 h 1515146"/>
                <a:gd name="connsiteX6" fmla="*/ 5207000 w 5207000"/>
                <a:gd name="connsiteY6" fmla="*/ 1515146 h 1515146"/>
                <a:gd name="connsiteX0" fmla="*/ 0 w 5207000"/>
                <a:gd name="connsiteY0" fmla="*/ 1517312 h 1517312"/>
                <a:gd name="connsiteX1" fmla="*/ 800100 w 5207000"/>
                <a:gd name="connsiteY1" fmla="*/ 1415712 h 1517312"/>
                <a:gd name="connsiteX2" fmla="*/ 1663700 w 5207000"/>
                <a:gd name="connsiteY2" fmla="*/ 780712 h 1517312"/>
                <a:gd name="connsiteX3" fmla="*/ 2755900 w 5207000"/>
                <a:gd name="connsiteY3" fmla="*/ 6012 h 1517312"/>
                <a:gd name="connsiteX4" fmla="*/ 3683000 w 5207000"/>
                <a:gd name="connsiteY4" fmla="*/ 514012 h 1517312"/>
                <a:gd name="connsiteX5" fmla="*/ 4368800 w 5207000"/>
                <a:gd name="connsiteY5" fmla="*/ 1212512 h 1517312"/>
                <a:gd name="connsiteX6" fmla="*/ 5207000 w 5207000"/>
                <a:gd name="connsiteY6" fmla="*/ 1517312 h 1517312"/>
                <a:gd name="connsiteX0" fmla="*/ 0 w 5207000"/>
                <a:gd name="connsiteY0" fmla="*/ 1512772 h 1512772"/>
                <a:gd name="connsiteX1" fmla="*/ 800100 w 5207000"/>
                <a:gd name="connsiteY1" fmla="*/ 1411172 h 1512772"/>
                <a:gd name="connsiteX2" fmla="*/ 1663700 w 5207000"/>
                <a:gd name="connsiteY2" fmla="*/ 776172 h 1512772"/>
                <a:gd name="connsiteX3" fmla="*/ 2755900 w 5207000"/>
                <a:gd name="connsiteY3" fmla="*/ 1472 h 1512772"/>
                <a:gd name="connsiteX4" fmla="*/ 3759200 w 5207000"/>
                <a:gd name="connsiteY4" fmla="*/ 598372 h 1512772"/>
                <a:gd name="connsiteX5" fmla="*/ 4368800 w 5207000"/>
                <a:gd name="connsiteY5" fmla="*/ 1207972 h 1512772"/>
                <a:gd name="connsiteX6" fmla="*/ 5207000 w 5207000"/>
                <a:gd name="connsiteY6" fmla="*/ 1512772 h 1512772"/>
                <a:gd name="connsiteX0" fmla="*/ 0 w 5207000"/>
                <a:gd name="connsiteY0" fmla="*/ 1513066 h 1513066"/>
                <a:gd name="connsiteX1" fmla="*/ 800100 w 5207000"/>
                <a:gd name="connsiteY1" fmla="*/ 1411466 h 1513066"/>
                <a:gd name="connsiteX2" fmla="*/ 1663700 w 5207000"/>
                <a:gd name="connsiteY2" fmla="*/ 776466 h 1513066"/>
                <a:gd name="connsiteX3" fmla="*/ 2755900 w 5207000"/>
                <a:gd name="connsiteY3" fmla="*/ 1766 h 1513066"/>
                <a:gd name="connsiteX4" fmla="*/ 3759200 w 5207000"/>
                <a:gd name="connsiteY4" fmla="*/ 598666 h 1513066"/>
                <a:gd name="connsiteX5" fmla="*/ 4368800 w 5207000"/>
                <a:gd name="connsiteY5" fmla="*/ 1208266 h 1513066"/>
                <a:gd name="connsiteX6" fmla="*/ 5207000 w 5207000"/>
                <a:gd name="connsiteY6" fmla="*/ 1513066 h 1513066"/>
                <a:gd name="connsiteX0" fmla="*/ 0 w 5207000"/>
                <a:gd name="connsiteY0" fmla="*/ 1512779 h 1512779"/>
                <a:gd name="connsiteX1" fmla="*/ 800100 w 5207000"/>
                <a:gd name="connsiteY1" fmla="*/ 1411179 h 1512779"/>
                <a:gd name="connsiteX2" fmla="*/ 1663700 w 5207000"/>
                <a:gd name="connsiteY2" fmla="*/ 776179 h 1512779"/>
                <a:gd name="connsiteX3" fmla="*/ 2755900 w 5207000"/>
                <a:gd name="connsiteY3" fmla="*/ 1479 h 1512779"/>
                <a:gd name="connsiteX4" fmla="*/ 3759200 w 5207000"/>
                <a:gd name="connsiteY4" fmla="*/ 598379 h 1512779"/>
                <a:gd name="connsiteX5" fmla="*/ 4432300 w 5207000"/>
                <a:gd name="connsiteY5" fmla="*/ 1220679 h 1512779"/>
                <a:gd name="connsiteX6" fmla="*/ 5207000 w 5207000"/>
                <a:gd name="connsiteY6" fmla="*/ 1512779 h 1512779"/>
                <a:gd name="connsiteX0" fmla="*/ 0 w 5207000"/>
                <a:gd name="connsiteY0" fmla="*/ 1513076 h 1513076"/>
                <a:gd name="connsiteX1" fmla="*/ 800100 w 5207000"/>
                <a:gd name="connsiteY1" fmla="*/ 1411476 h 1513076"/>
                <a:gd name="connsiteX2" fmla="*/ 1663700 w 5207000"/>
                <a:gd name="connsiteY2" fmla="*/ 776476 h 1513076"/>
                <a:gd name="connsiteX3" fmla="*/ 2755900 w 5207000"/>
                <a:gd name="connsiteY3" fmla="*/ 1776 h 1513076"/>
                <a:gd name="connsiteX4" fmla="*/ 3759200 w 5207000"/>
                <a:gd name="connsiteY4" fmla="*/ 598676 h 1513076"/>
                <a:gd name="connsiteX5" fmla="*/ 4432300 w 5207000"/>
                <a:gd name="connsiteY5" fmla="*/ 1220976 h 1513076"/>
                <a:gd name="connsiteX6" fmla="*/ 5207000 w 5207000"/>
                <a:gd name="connsiteY6" fmla="*/ 1513076 h 1513076"/>
                <a:gd name="connsiteX0" fmla="*/ 0 w 5207000"/>
                <a:gd name="connsiteY0" fmla="*/ 1513076 h 1513076"/>
                <a:gd name="connsiteX1" fmla="*/ 800100 w 5207000"/>
                <a:gd name="connsiteY1" fmla="*/ 1411476 h 1513076"/>
                <a:gd name="connsiteX2" fmla="*/ 1375693 w 5207000"/>
                <a:gd name="connsiteY2" fmla="*/ 1062196 h 1513076"/>
                <a:gd name="connsiteX3" fmla="*/ 1663700 w 5207000"/>
                <a:gd name="connsiteY3" fmla="*/ 776476 h 1513076"/>
                <a:gd name="connsiteX4" fmla="*/ 2755900 w 5207000"/>
                <a:gd name="connsiteY4" fmla="*/ 1776 h 1513076"/>
                <a:gd name="connsiteX5" fmla="*/ 3759200 w 5207000"/>
                <a:gd name="connsiteY5" fmla="*/ 598676 h 1513076"/>
                <a:gd name="connsiteX6" fmla="*/ 4432300 w 5207000"/>
                <a:gd name="connsiteY6" fmla="*/ 1220976 h 1513076"/>
                <a:gd name="connsiteX7" fmla="*/ 5207000 w 5207000"/>
                <a:gd name="connsiteY7" fmla="*/ 1513076 h 1513076"/>
                <a:gd name="connsiteX0" fmla="*/ 0 w 5207000"/>
                <a:gd name="connsiteY0" fmla="*/ 1513076 h 1513076"/>
                <a:gd name="connsiteX1" fmla="*/ 800100 w 5207000"/>
                <a:gd name="connsiteY1" fmla="*/ 1411476 h 1513076"/>
                <a:gd name="connsiteX2" fmla="*/ 1663700 w 5207000"/>
                <a:gd name="connsiteY2" fmla="*/ 776476 h 1513076"/>
                <a:gd name="connsiteX3" fmla="*/ 2755900 w 5207000"/>
                <a:gd name="connsiteY3" fmla="*/ 1776 h 1513076"/>
                <a:gd name="connsiteX4" fmla="*/ 3759200 w 5207000"/>
                <a:gd name="connsiteY4" fmla="*/ 598676 h 1513076"/>
                <a:gd name="connsiteX5" fmla="*/ 4432300 w 5207000"/>
                <a:gd name="connsiteY5" fmla="*/ 1220976 h 1513076"/>
                <a:gd name="connsiteX6" fmla="*/ 5207000 w 5207000"/>
                <a:gd name="connsiteY6" fmla="*/ 1513076 h 1513076"/>
                <a:gd name="connsiteX0" fmla="*/ 0 w 5207000"/>
                <a:gd name="connsiteY0" fmla="*/ 1513076 h 1513076"/>
                <a:gd name="connsiteX1" fmla="*/ 800100 w 5207000"/>
                <a:gd name="connsiteY1" fmla="*/ 1411476 h 1513076"/>
                <a:gd name="connsiteX2" fmla="*/ 1663700 w 5207000"/>
                <a:gd name="connsiteY2" fmla="*/ 776476 h 1513076"/>
                <a:gd name="connsiteX3" fmla="*/ 2755900 w 5207000"/>
                <a:gd name="connsiteY3" fmla="*/ 1776 h 1513076"/>
                <a:gd name="connsiteX4" fmla="*/ 3759200 w 5207000"/>
                <a:gd name="connsiteY4" fmla="*/ 598676 h 1513076"/>
                <a:gd name="connsiteX5" fmla="*/ 4432300 w 5207000"/>
                <a:gd name="connsiteY5" fmla="*/ 1220976 h 1513076"/>
                <a:gd name="connsiteX6" fmla="*/ 5207000 w 5207000"/>
                <a:gd name="connsiteY6" fmla="*/ 1513076 h 1513076"/>
                <a:gd name="connsiteX0" fmla="*/ 0 w 5207000"/>
                <a:gd name="connsiteY0" fmla="*/ 1513076 h 1513076"/>
                <a:gd name="connsiteX1" fmla="*/ 800100 w 5207000"/>
                <a:gd name="connsiteY1" fmla="*/ 1411476 h 1513076"/>
                <a:gd name="connsiteX2" fmla="*/ 1663700 w 5207000"/>
                <a:gd name="connsiteY2" fmla="*/ 776476 h 1513076"/>
                <a:gd name="connsiteX3" fmla="*/ 2755900 w 5207000"/>
                <a:gd name="connsiteY3" fmla="*/ 1776 h 1513076"/>
                <a:gd name="connsiteX4" fmla="*/ 3759200 w 5207000"/>
                <a:gd name="connsiteY4" fmla="*/ 598676 h 1513076"/>
                <a:gd name="connsiteX5" fmla="*/ 4432300 w 5207000"/>
                <a:gd name="connsiteY5" fmla="*/ 1220976 h 1513076"/>
                <a:gd name="connsiteX6" fmla="*/ 5207000 w 5207000"/>
                <a:gd name="connsiteY6" fmla="*/ 1513076 h 1513076"/>
                <a:gd name="connsiteX0" fmla="*/ 0 w 5207000"/>
                <a:gd name="connsiteY0" fmla="*/ 1511347 h 1511347"/>
                <a:gd name="connsiteX1" fmla="*/ 800100 w 5207000"/>
                <a:gd name="connsiteY1" fmla="*/ 1409747 h 1511347"/>
                <a:gd name="connsiteX2" fmla="*/ 1663700 w 5207000"/>
                <a:gd name="connsiteY2" fmla="*/ 774747 h 1511347"/>
                <a:gd name="connsiteX3" fmla="*/ 2755900 w 5207000"/>
                <a:gd name="connsiteY3" fmla="*/ 47 h 1511347"/>
                <a:gd name="connsiteX4" fmla="*/ 3759200 w 5207000"/>
                <a:gd name="connsiteY4" fmla="*/ 596947 h 1511347"/>
                <a:gd name="connsiteX5" fmla="*/ 4432300 w 5207000"/>
                <a:gd name="connsiteY5" fmla="*/ 1219247 h 1511347"/>
                <a:gd name="connsiteX6" fmla="*/ 5207000 w 5207000"/>
                <a:gd name="connsiteY6" fmla="*/ 1511347 h 1511347"/>
                <a:gd name="connsiteX0" fmla="*/ 0 w 5207000"/>
                <a:gd name="connsiteY0" fmla="*/ 1511331 h 1511331"/>
                <a:gd name="connsiteX1" fmla="*/ 800100 w 5207000"/>
                <a:gd name="connsiteY1" fmla="*/ 1409731 h 1511331"/>
                <a:gd name="connsiteX2" fmla="*/ 1663700 w 5207000"/>
                <a:gd name="connsiteY2" fmla="*/ 774731 h 1511331"/>
                <a:gd name="connsiteX3" fmla="*/ 2755900 w 5207000"/>
                <a:gd name="connsiteY3" fmla="*/ 31 h 1511331"/>
                <a:gd name="connsiteX4" fmla="*/ 3759200 w 5207000"/>
                <a:gd name="connsiteY4" fmla="*/ 596931 h 1511331"/>
                <a:gd name="connsiteX5" fmla="*/ 4432300 w 5207000"/>
                <a:gd name="connsiteY5" fmla="*/ 1219231 h 1511331"/>
                <a:gd name="connsiteX6" fmla="*/ 5207000 w 5207000"/>
                <a:gd name="connsiteY6" fmla="*/ 1511331 h 1511331"/>
                <a:gd name="connsiteX0" fmla="*/ 0 w 5207000"/>
                <a:gd name="connsiteY0" fmla="*/ 1511334 h 1511334"/>
                <a:gd name="connsiteX1" fmla="*/ 800100 w 5207000"/>
                <a:gd name="connsiteY1" fmla="*/ 1409734 h 1511334"/>
                <a:gd name="connsiteX2" fmla="*/ 1663700 w 5207000"/>
                <a:gd name="connsiteY2" fmla="*/ 774734 h 1511334"/>
                <a:gd name="connsiteX3" fmla="*/ 2755900 w 5207000"/>
                <a:gd name="connsiteY3" fmla="*/ 34 h 1511334"/>
                <a:gd name="connsiteX4" fmla="*/ 3759200 w 5207000"/>
                <a:gd name="connsiteY4" fmla="*/ 596934 h 1511334"/>
                <a:gd name="connsiteX5" fmla="*/ 4432300 w 5207000"/>
                <a:gd name="connsiteY5" fmla="*/ 1219234 h 1511334"/>
                <a:gd name="connsiteX6" fmla="*/ 5207000 w 5207000"/>
                <a:gd name="connsiteY6" fmla="*/ 1511334 h 1511334"/>
                <a:gd name="connsiteX0" fmla="*/ 0 w 5207000"/>
                <a:gd name="connsiteY0" fmla="*/ 1511334 h 1511334"/>
                <a:gd name="connsiteX1" fmla="*/ 800100 w 5207000"/>
                <a:gd name="connsiteY1" fmla="*/ 1409734 h 1511334"/>
                <a:gd name="connsiteX2" fmla="*/ 1663700 w 5207000"/>
                <a:gd name="connsiteY2" fmla="*/ 774734 h 1511334"/>
                <a:gd name="connsiteX3" fmla="*/ 2755900 w 5207000"/>
                <a:gd name="connsiteY3" fmla="*/ 34 h 1511334"/>
                <a:gd name="connsiteX4" fmla="*/ 3759200 w 5207000"/>
                <a:gd name="connsiteY4" fmla="*/ 596934 h 1511334"/>
                <a:gd name="connsiteX5" fmla="*/ 4432300 w 5207000"/>
                <a:gd name="connsiteY5" fmla="*/ 1219234 h 1511334"/>
                <a:gd name="connsiteX6" fmla="*/ 5207000 w 5207000"/>
                <a:gd name="connsiteY6" fmla="*/ 1511334 h 1511334"/>
                <a:gd name="connsiteX0" fmla="*/ 0 w 5207000"/>
                <a:gd name="connsiteY0" fmla="*/ 1511334 h 1511334"/>
                <a:gd name="connsiteX1" fmla="*/ 800100 w 5207000"/>
                <a:gd name="connsiteY1" fmla="*/ 1409734 h 1511334"/>
                <a:gd name="connsiteX2" fmla="*/ 1663700 w 5207000"/>
                <a:gd name="connsiteY2" fmla="*/ 774734 h 1511334"/>
                <a:gd name="connsiteX3" fmla="*/ 2755900 w 5207000"/>
                <a:gd name="connsiteY3" fmla="*/ 34 h 1511334"/>
                <a:gd name="connsiteX4" fmla="*/ 3759200 w 5207000"/>
                <a:gd name="connsiteY4" fmla="*/ 596934 h 1511334"/>
                <a:gd name="connsiteX5" fmla="*/ 4432300 w 5207000"/>
                <a:gd name="connsiteY5" fmla="*/ 1219234 h 1511334"/>
                <a:gd name="connsiteX6" fmla="*/ 5207000 w 5207000"/>
                <a:gd name="connsiteY6" fmla="*/ 1511334 h 1511334"/>
                <a:gd name="connsiteX0" fmla="*/ 0 w 5207000"/>
                <a:gd name="connsiteY0" fmla="*/ 1511334 h 1511334"/>
                <a:gd name="connsiteX1" fmla="*/ 800100 w 5207000"/>
                <a:gd name="connsiteY1" fmla="*/ 1409734 h 1511334"/>
                <a:gd name="connsiteX2" fmla="*/ 1663700 w 5207000"/>
                <a:gd name="connsiteY2" fmla="*/ 774734 h 1511334"/>
                <a:gd name="connsiteX3" fmla="*/ 2755900 w 5207000"/>
                <a:gd name="connsiteY3" fmla="*/ 34 h 1511334"/>
                <a:gd name="connsiteX4" fmla="*/ 3759200 w 5207000"/>
                <a:gd name="connsiteY4" fmla="*/ 596934 h 1511334"/>
                <a:gd name="connsiteX5" fmla="*/ 4432300 w 5207000"/>
                <a:gd name="connsiteY5" fmla="*/ 1219234 h 1511334"/>
                <a:gd name="connsiteX6" fmla="*/ 5207000 w 5207000"/>
                <a:gd name="connsiteY6" fmla="*/ 1511334 h 1511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07000" h="1511334">
                  <a:moveTo>
                    <a:pt x="0" y="1511334"/>
                  </a:moveTo>
                  <a:cubicBezTo>
                    <a:pt x="385233" y="1506042"/>
                    <a:pt x="587822" y="1493498"/>
                    <a:pt x="800100" y="1409734"/>
                  </a:cubicBezTo>
                  <a:cubicBezTo>
                    <a:pt x="1012378" y="1325970"/>
                    <a:pt x="1363734" y="1148361"/>
                    <a:pt x="1663700" y="774734"/>
                  </a:cubicBezTo>
                  <a:cubicBezTo>
                    <a:pt x="1963666" y="401107"/>
                    <a:pt x="2345979" y="3664"/>
                    <a:pt x="2755900" y="34"/>
                  </a:cubicBezTo>
                  <a:cubicBezTo>
                    <a:pt x="3165821" y="-3596"/>
                    <a:pt x="3484133" y="278531"/>
                    <a:pt x="3759200" y="596934"/>
                  </a:cubicBezTo>
                  <a:cubicBezTo>
                    <a:pt x="4034267" y="915337"/>
                    <a:pt x="4177999" y="1049500"/>
                    <a:pt x="4432300" y="1219234"/>
                  </a:cubicBezTo>
                  <a:cubicBezTo>
                    <a:pt x="4686601" y="1388968"/>
                    <a:pt x="4914900" y="1442542"/>
                    <a:pt x="5207000" y="1511334"/>
                  </a:cubicBezTo>
                </a:path>
              </a:pathLst>
            </a:custGeom>
            <a:noFill/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1867347" y="5723449"/>
              <a:ext cx="724693" cy="484632"/>
            </a:xfrm>
            <a:custGeom>
              <a:avLst/>
              <a:gdLst>
                <a:gd name="connsiteX0" fmla="*/ 0 w 5207000"/>
                <a:gd name="connsiteY0" fmla="*/ 1481012 h 1513178"/>
                <a:gd name="connsiteX1" fmla="*/ 673100 w 5207000"/>
                <a:gd name="connsiteY1" fmla="*/ 1442912 h 1513178"/>
                <a:gd name="connsiteX2" fmla="*/ 1549400 w 5207000"/>
                <a:gd name="connsiteY2" fmla="*/ 858712 h 1513178"/>
                <a:gd name="connsiteX3" fmla="*/ 2679700 w 5207000"/>
                <a:gd name="connsiteY3" fmla="*/ 7812 h 1513178"/>
                <a:gd name="connsiteX4" fmla="*/ 3683000 w 5207000"/>
                <a:gd name="connsiteY4" fmla="*/ 477712 h 1513178"/>
                <a:gd name="connsiteX5" fmla="*/ 4368800 w 5207000"/>
                <a:gd name="connsiteY5" fmla="*/ 1176212 h 1513178"/>
                <a:gd name="connsiteX6" fmla="*/ 5207000 w 5207000"/>
                <a:gd name="connsiteY6" fmla="*/ 1481012 h 1513178"/>
                <a:gd name="connsiteX0" fmla="*/ 0 w 5207000"/>
                <a:gd name="connsiteY0" fmla="*/ 1481012 h 1499784"/>
                <a:gd name="connsiteX1" fmla="*/ 673100 w 5207000"/>
                <a:gd name="connsiteY1" fmla="*/ 1442912 h 1499784"/>
                <a:gd name="connsiteX2" fmla="*/ 1549400 w 5207000"/>
                <a:gd name="connsiteY2" fmla="*/ 858712 h 1499784"/>
                <a:gd name="connsiteX3" fmla="*/ 2679700 w 5207000"/>
                <a:gd name="connsiteY3" fmla="*/ 7812 h 1499784"/>
                <a:gd name="connsiteX4" fmla="*/ 3683000 w 5207000"/>
                <a:gd name="connsiteY4" fmla="*/ 477712 h 1499784"/>
                <a:gd name="connsiteX5" fmla="*/ 4368800 w 5207000"/>
                <a:gd name="connsiteY5" fmla="*/ 1176212 h 1499784"/>
                <a:gd name="connsiteX6" fmla="*/ 5207000 w 5207000"/>
                <a:gd name="connsiteY6" fmla="*/ 1481012 h 1499784"/>
                <a:gd name="connsiteX0" fmla="*/ 0 w 5207000"/>
                <a:gd name="connsiteY0" fmla="*/ 1481012 h 1481012"/>
                <a:gd name="connsiteX1" fmla="*/ 800100 w 5207000"/>
                <a:gd name="connsiteY1" fmla="*/ 1379412 h 1481012"/>
                <a:gd name="connsiteX2" fmla="*/ 1549400 w 5207000"/>
                <a:gd name="connsiteY2" fmla="*/ 858712 h 1481012"/>
                <a:gd name="connsiteX3" fmla="*/ 2679700 w 5207000"/>
                <a:gd name="connsiteY3" fmla="*/ 7812 h 1481012"/>
                <a:gd name="connsiteX4" fmla="*/ 3683000 w 5207000"/>
                <a:gd name="connsiteY4" fmla="*/ 477712 h 1481012"/>
                <a:gd name="connsiteX5" fmla="*/ 4368800 w 5207000"/>
                <a:gd name="connsiteY5" fmla="*/ 1176212 h 1481012"/>
                <a:gd name="connsiteX6" fmla="*/ 5207000 w 5207000"/>
                <a:gd name="connsiteY6" fmla="*/ 1481012 h 1481012"/>
                <a:gd name="connsiteX0" fmla="*/ 0 w 5207000"/>
                <a:gd name="connsiteY0" fmla="*/ 1477389 h 1477389"/>
                <a:gd name="connsiteX1" fmla="*/ 800100 w 5207000"/>
                <a:gd name="connsiteY1" fmla="*/ 1375789 h 1477389"/>
                <a:gd name="connsiteX2" fmla="*/ 1663700 w 5207000"/>
                <a:gd name="connsiteY2" fmla="*/ 740789 h 1477389"/>
                <a:gd name="connsiteX3" fmla="*/ 2679700 w 5207000"/>
                <a:gd name="connsiteY3" fmla="*/ 4189 h 1477389"/>
                <a:gd name="connsiteX4" fmla="*/ 3683000 w 5207000"/>
                <a:gd name="connsiteY4" fmla="*/ 474089 h 1477389"/>
                <a:gd name="connsiteX5" fmla="*/ 4368800 w 5207000"/>
                <a:gd name="connsiteY5" fmla="*/ 1172589 h 1477389"/>
                <a:gd name="connsiteX6" fmla="*/ 5207000 w 5207000"/>
                <a:gd name="connsiteY6" fmla="*/ 1477389 h 1477389"/>
                <a:gd name="connsiteX0" fmla="*/ 0 w 5207000"/>
                <a:gd name="connsiteY0" fmla="*/ 1477389 h 1477389"/>
                <a:gd name="connsiteX1" fmla="*/ 800100 w 5207000"/>
                <a:gd name="connsiteY1" fmla="*/ 1375789 h 1477389"/>
                <a:gd name="connsiteX2" fmla="*/ 1663700 w 5207000"/>
                <a:gd name="connsiteY2" fmla="*/ 740789 h 1477389"/>
                <a:gd name="connsiteX3" fmla="*/ 2679700 w 5207000"/>
                <a:gd name="connsiteY3" fmla="*/ 4189 h 1477389"/>
                <a:gd name="connsiteX4" fmla="*/ 3683000 w 5207000"/>
                <a:gd name="connsiteY4" fmla="*/ 474089 h 1477389"/>
                <a:gd name="connsiteX5" fmla="*/ 4368800 w 5207000"/>
                <a:gd name="connsiteY5" fmla="*/ 1172589 h 1477389"/>
                <a:gd name="connsiteX6" fmla="*/ 5207000 w 5207000"/>
                <a:gd name="connsiteY6" fmla="*/ 1477389 h 1477389"/>
                <a:gd name="connsiteX0" fmla="*/ 0 w 5207000"/>
                <a:gd name="connsiteY0" fmla="*/ 1515146 h 1515146"/>
                <a:gd name="connsiteX1" fmla="*/ 800100 w 5207000"/>
                <a:gd name="connsiteY1" fmla="*/ 1413546 h 1515146"/>
                <a:gd name="connsiteX2" fmla="*/ 1663700 w 5207000"/>
                <a:gd name="connsiteY2" fmla="*/ 778546 h 1515146"/>
                <a:gd name="connsiteX3" fmla="*/ 2755900 w 5207000"/>
                <a:gd name="connsiteY3" fmla="*/ 3846 h 1515146"/>
                <a:gd name="connsiteX4" fmla="*/ 3683000 w 5207000"/>
                <a:gd name="connsiteY4" fmla="*/ 511846 h 1515146"/>
                <a:gd name="connsiteX5" fmla="*/ 4368800 w 5207000"/>
                <a:gd name="connsiteY5" fmla="*/ 1210346 h 1515146"/>
                <a:gd name="connsiteX6" fmla="*/ 5207000 w 5207000"/>
                <a:gd name="connsiteY6" fmla="*/ 1515146 h 1515146"/>
                <a:gd name="connsiteX0" fmla="*/ 0 w 5207000"/>
                <a:gd name="connsiteY0" fmla="*/ 1517312 h 1517312"/>
                <a:gd name="connsiteX1" fmla="*/ 800100 w 5207000"/>
                <a:gd name="connsiteY1" fmla="*/ 1415712 h 1517312"/>
                <a:gd name="connsiteX2" fmla="*/ 1663700 w 5207000"/>
                <a:gd name="connsiteY2" fmla="*/ 780712 h 1517312"/>
                <a:gd name="connsiteX3" fmla="*/ 2755900 w 5207000"/>
                <a:gd name="connsiteY3" fmla="*/ 6012 h 1517312"/>
                <a:gd name="connsiteX4" fmla="*/ 3683000 w 5207000"/>
                <a:gd name="connsiteY4" fmla="*/ 514012 h 1517312"/>
                <a:gd name="connsiteX5" fmla="*/ 4368800 w 5207000"/>
                <a:gd name="connsiteY5" fmla="*/ 1212512 h 1517312"/>
                <a:gd name="connsiteX6" fmla="*/ 5207000 w 5207000"/>
                <a:gd name="connsiteY6" fmla="*/ 1517312 h 1517312"/>
                <a:gd name="connsiteX0" fmla="*/ 0 w 5207000"/>
                <a:gd name="connsiteY0" fmla="*/ 1512772 h 1512772"/>
                <a:gd name="connsiteX1" fmla="*/ 800100 w 5207000"/>
                <a:gd name="connsiteY1" fmla="*/ 1411172 h 1512772"/>
                <a:gd name="connsiteX2" fmla="*/ 1663700 w 5207000"/>
                <a:gd name="connsiteY2" fmla="*/ 776172 h 1512772"/>
                <a:gd name="connsiteX3" fmla="*/ 2755900 w 5207000"/>
                <a:gd name="connsiteY3" fmla="*/ 1472 h 1512772"/>
                <a:gd name="connsiteX4" fmla="*/ 3759200 w 5207000"/>
                <a:gd name="connsiteY4" fmla="*/ 598372 h 1512772"/>
                <a:gd name="connsiteX5" fmla="*/ 4368800 w 5207000"/>
                <a:gd name="connsiteY5" fmla="*/ 1207972 h 1512772"/>
                <a:gd name="connsiteX6" fmla="*/ 5207000 w 5207000"/>
                <a:gd name="connsiteY6" fmla="*/ 1512772 h 1512772"/>
                <a:gd name="connsiteX0" fmla="*/ 0 w 5207000"/>
                <a:gd name="connsiteY0" fmla="*/ 1513066 h 1513066"/>
                <a:gd name="connsiteX1" fmla="*/ 800100 w 5207000"/>
                <a:gd name="connsiteY1" fmla="*/ 1411466 h 1513066"/>
                <a:gd name="connsiteX2" fmla="*/ 1663700 w 5207000"/>
                <a:gd name="connsiteY2" fmla="*/ 776466 h 1513066"/>
                <a:gd name="connsiteX3" fmla="*/ 2755900 w 5207000"/>
                <a:gd name="connsiteY3" fmla="*/ 1766 h 1513066"/>
                <a:gd name="connsiteX4" fmla="*/ 3759200 w 5207000"/>
                <a:gd name="connsiteY4" fmla="*/ 598666 h 1513066"/>
                <a:gd name="connsiteX5" fmla="*/ 4368800 w 5207000"/>
                <a:gd name="connsiteY5" fmla="*/ 1208266 h 1513066"/>
                <a:gd name="connsiteX6" fmla="*/ 5207000 w 5207000"/>
                <a:gd name="connsiteY6" fmla="*/ 1513066 h 1513066"/>
                <a:gd name="connsiteX0" fmla="*/ 0 w 5207000"/>
                <a:gd name="connsiteY0" fmla="*/ 1512779 h 1512779"/>
                <a:gd name="connsiteX1" fmla="*/ 800100 w 5207000"/>
                <a:gd name="connsiteY1" fmla="*/ 1411179 h 1512779"/>
                <a:gd name="connsiteX2" fmla="*/ 1663700 w 5207000"/>
                <a:gd name="connsiteY2" fmla="*/ 776179 h 1512779"/>
                <a:gd name="connsiteX3" fmla="*/ 2755900 w 5207000"/>
                <a:gd name="connsiteY3" fmla="*/ 1479 h 1512779"/>
                <a:gd name="connsiteX4" fmla="*/ 3759200 w 5207000"/>
                <a:gd name="connsiteY4" fmla="*/ 598379 h 1512779"/>
                <a:gd name="connsiteX5" fmla="*/ 4432300 w 5207000"/>
                <a:gd name="connsiteY5" fmla="*/ 1220679 h 1512779"/>
                <a:gd name="connsiteX6" fmla="*/ 5207000 w 5207000"/>
                <a:gd name="connsiteY6" fmla="*/ 1512779 h 1512779"/>
                <a:gd name="connsiteX0" fmla="*/ 0 w 5207000"/>
                <a:gd name="connsiteY0" fmla="*/ 1513076 h 1513076"/>
                <a:gd name="connsiteX1" fmla="*/ 800100 w 5207000"/>
                <a:gd name="connsiteY1" fmla="*/ 1411476 h 1513076"/>
                <a:gd name="connsiteX2" fmla="*/ 1663700 w 5207000"/>
                <a:gd name="connsiteY2" fmla="*/ 776476 h 1513076"/>
                <a:gd name="connsiteX3" fmla="*/ 2755900 w 5207000"/>
                <a:gd name="connsiteY3" fmla="*/ 1776 h 1513076"/>
                <a:gd name="connsiteX4" fmla="*/ 3759200 w 5207000"/>
                <a:gd name="connsiteY4" fmla="*/ 598676 h 1513076"/>
                <a:gd name="connsiteX5" fmla="*/ 4432300 w 5207000"/>
                <a:gd name="connsiteY5" fmla="*/ 1220976 h 1513076"/>
                <a:gd name="connsiteX6" fmla="*/ 5207000 w 5207000"/>
                <a:gd name="connsiteY6" fmla="*/ 1513076 h 1513076"/>
                <a:gd name="connsiteX0" fmla="*/ 0 w 5207000"/>
                <a:gd name="connsiteY0" fmla="*/ 1513076 h 1513076"/>
                <a:gd name="connsiteX1" fmla="*/ 800100 w 5207000"/>
                <a:gd name="connsiteY1" fmla="*/ 1411476 h 1513076"/>
                <a:gd name="connsiteX2" fmla="*/ 1375693 w 5207000"/>
                <a:gd name="connsiteY2" fmla="*/ 1062196 h 1513076"/>
                <a:gd name="connsiteX3" fmla="*/ 1663700 w 5207000"/>
                <a:gd name="connsiteY3" fmla="*/ 776476 h 1513076"/>
                <a:gd name="connsiteX4" fmla="*/ 2755900 w 5207000"/>
                <a:gd name="connsiteY4" fmla="*/ 1776 h 1513076"/>
                <a:gd name="connsiteX5" fmla="*/ 3759200 w 5207000"/>
                <a:gd name="connsiteY5" fmla="*/ 598676 h 1513076"/>
                <a:gd name="connsiteX6" fmla="*/ 4432300 w 5207000"/>
                <a:gd name="connsiteY6" fmla="*/ 1220976 h 1513076"/>
                <a:gd name="connsiteX7" fmla="*/ 5207000 w 5207000"/>
                <a:gd name="connsiteY7" fmla="*/ 1513076 h 1513076"/>
                <a:gd name="connsiteX0" fmla="*/ 0 w 5207000"/>
                <a:gd name="connsiteY0" fmla="*/ 1513076 h 1513076"/>
                <a:gd name="connsiteX1" fmla="*/ 800100 w 5207000"/>
                <a:gd name="connsiteY1" fmla="*/ 1411476 h 1513076"/>
                <a:gd name="connsiteX2" fmla="*/ 1663700 w 5207000"/>
                <a:gd name="connsiteY2" fmla="*/ 776476 h 1513076"/>
                <a:gd name="connsiteX3" fmla="*/ 2755900 w 5207000"/>
                <a:gd name="connsiteY3" fmla="*/ 1776 h 1513076"/>
                <a:gd name="connsiteX4" fmla="*/ 3759200 w 5207000"/>
                <a:gd name="connsiteY4" fmla="*/ 598676 h 1513076"/>
                <a:gd name="connsiteX5" fmla="*/ 4432300 w 5207000"/>
                <a:gd name="connsiteY5" fmla="*/ 1220976 h 1513076"/>
                <a:gd name="connsiteX6" fmla="*/ 5207000 w 5207000"/>
                <a:gd name="connsiteY6" fmla="*/ 1513076 h 1513076"/>
                <a:gd name="connsiteX0" fmla="*/ 0 w 5207000"/>
                <a:gd name="connsiteY0" fmla="*/ 1513076 h 1513076"/>
                <a:gd name="connsiteX1" fmla="*/ 800100 w 5207000"/>
                <a:gd name="connsiteY1" fmla="*/ 1411476 h 1513076"/>
                <a:gd name="connsiteX2" fmla="*/ 1663700 w 5207000"/>
                <a:gd name="connsiteY2" fmla="*/ 776476 h 1513076"/>
                <a:gd name="connsiteX3" fmla="*/ 2755900 w 5207000"/>
                <a:gd name="connsiteY3" fmla="*/ 1776 h 1513076"/>
                <a:gd name="connsiteX4" fmla="*/ 3759200 w 5207000"/>
                <a:gd name="connsiteY4" fmla="*/ 598676 h 1513076"/>
                <a:gd name="connsiteX5" fmla="*/ 4432300 w 5207000"/>
                <a:gd name="connsiteY5" fmla="*/ 1220976 h 1513076"/>
                <a:gd name="connsiteX6" fmla="*/ 5207000 w 5207000"/>
                <a:gd name="connsiteY6" fmla="*/ 1513076 h 1513076"/>
                <a:gd name="connsiteX0" fmla="*/ 0 w 5207000"/>
                <a:gd name="connsiteY0" fmla="*/ 1513076 h 1513076"/>
                <a:gd name="connsiteX1" fmla="*/ 800100 w 5207000"/>
                <a:gd name="connsiteY1" fmla="*/ 1411476 h 1513076"/>
                <a:gd name="connsiteX2" fmla="*/ 1663700 w 5207000"/>
                <a:gd name="connsiteY2" fmla="*/ 776476 h 1513076"/>
                <a:gd name="connsiteX3" fmla="*/ 2755900 w 5207000"/>
                <a:gd name="connsiteY3" fmla="*/ 1776 h 1513076"/>
                <a:gd name="connsiteX4" fmla="*/ 3759200 w 5207000"/>
                <a:gd name="connsiteY4" fmla="*/ 598676 h 1513076"/>
                <a:gd name="connsiteX5" fmla="*/ 4432300 w 5207000"/>
                <a:gd name="connsiteY5" fmla="*/ 1220976 h 1513076"/>
                <a:gd name="connsiteX6" fmla="*/ 5207000 w 5207000"/>
                <a:gd name="connsiteY6" fmla="*/ 1513076 h 1513076"/>
                <a:gd name="connsiteX0" fmla="*/ 0 w 5207000"/>
                <a:gd name="connsiteY0" fmla="*/ 1511347 h 1511347"/>
                <a:gd name="connsiteX1" fmla="*/ 800100 w 5207000"/>
                <a:gd name="connsiteY1" fmla="*/ 1409747 h 1511347"/>
                <a:gd name="connsiteX2" fmla="*/ 1663700 w 5207000"/>
                <a:gd name="connsiteY2" fmla="*/ 774747 h 1511347"/>
                <a:gd name="connsiteX3" fmla="*/ 2755900 w 5207000"/>
                <a:gd name="connsiteY3" fmla="*/ 47 h 1511347"/>
                <a:gd name="connsiteX4" fmla="*/ 3759200 w 5207000"/>
                <a:gd name="connsiteY4" fmla="*/ 596947 h 1511347"/>
                <a:gd name="connsiteX5" fmla="*/ 4432300 w 5207000"/>
                <a:gd name="connsiteY5" fmla="*/ 1219247 h 1511347"/>
                <a:gd name="connsiteX6" fmla="*/ 5207000 w 5207000"/>
                <a:gd name="connsiteY6" fmla="*/ 1511347 h 1511347"/>
                <a:gd name="connsiteX0" fmla="*/ 0 w 5207000"/>
                <a:gd name="connsiteY0" fmla="*/ 1511331 h 1511331"/>
                <a:gd name="connsiteX1" fmla="*/ 800100 w 5207000"/>
                <a:gd name="connsiteY1" fmla="*/ 1409731 h 1511331"/>
                <a:gd name="connsiteX2" fmla="*/ 1663700 w 5207000"/>
                <a:gd name="connsiteY2" fmla="*/ 774731 h 1511331"/>
                <a:gd name="connsiteX3" fmla="*/ 2755900 w 5207000"/>
                <a:gd name="connsiteY3" fmla="*/ 31 h 1511331"/>
                <a:gd name="connsiteX4" fmla="*/ 3759200 w 5207000"/>
                <a:gd name="connsiteY4" fmla="*/ 596931 h 1511331"/>
                <a:gd name="connsiteX5" fmla="*/ 4432300 w 5207000"/>
                <a:gd name="connsiteY5" fmla="*/ 1219231 h 1511331"/>
                <a:gd name="connsiteX6" fmla="*/ 5207000 w 5207000"/>
                <a:gd name="connsiteY6" fmla="*/ 1511331 h 1511331"/>
                <a:gd name="connsiteX0" fmla="*/ 0 w 5207000"/>
                <a:gd name="connsiteY0" fmla="*/ 1511334 h 1511334"/>
                <a:gd name="connsiteX1" fmla="*/ 800100 w 5207000"/>
                <a:gd name="connsiteY1" fmla="*/ 1409734 h 1511334"/>
                <a:gd name="connsiteX2" fmla="*/ 1663700 w 5207000"/>
                <a:gd name="connsiteY2" fmla="*/ 774734 h 1511334"/>
                <a:gd name="connsiteX3" fmla="*/ 2755900 w 5207000"/>
                <a:gd name="connsiteY3" fmla="*/ 34 h 1511334"/>
                <a:gd name="connsiteX4" fmla="*/ 3759200 w 5207000"/>
                <a:gd name="connsiteY4" fmla="*/ 596934 h 1511334"/>
                <a:gd name="connsiteX5" fmla="*/ 4432300 w 5207000"/>
                <a:gd name="connsiteY5" fmla="*/ 1219234 h 1511334"/>
                <a:gd name="connsiteX6" fmla="*/ 5207000 w 5207000"/>
                <a:gd name="connsiteY6" fmla="*/ 1511334 h 1511334"/>
                <a:gd name="connsiteX0" fmla="*/ 0 w 5207000"/>
                <a:gd name="connsiteY0" fmla="*/ 1511334 h 1511334"/>
                <a:gd name="connsiteX1" fmla="*/ 800100 w 5207000"/>
                <a:gd name="connsiteY1" fmla="*/ 1409734 h 1511334"/>
                <a:gd name="connsiteX2" fmla="*/ 1663700 w 5207000"/>
                <a:gd name="connsiteY2" fmla="*/ 774734 h 1511334"/>
                <a:gd name="connsiteX3" fmla="*/ 2755900 w 5207000"/>
                <a:gd name="connsiteY3" fmla="*/ 34 h 1511334"/>
                <a:gd name="connsiteX4" fmla="*/ 3759200 w 5207000"/>
                <a:gd name="connsiteY4" fmla="*/ 596934 h 1511334"/>
                <a:gd name="connsiteX5" fmla="*/ 4432300 w 5207000"/>
                <a:gd name="connsiteY5" fmla="*/ 1219234 h 1511334"/>
                <a:gd name="connsiteX6" fmla="*/ 5207000 w 5207000"/>
                <a:gd name="connsiteY6" fmla="*/ 1511334 h 1511334"/>
                <a:gd name="connsiteX0" fmla="*/ 0 w 5207000"/>
                <a:gd name="connsiteY0" fmla="*/ 1511334 h 1511334"/>
                <a:gd name="connsiteX1" fmla="*/ 800100 w 5207000"/>
                <a:gd name="connsiteY1" fmla="*/ 1409734 h 1511334"/>
                <a:gd name="connsiteX2" fmla="*/ 1663700 w 5207000"/>
                <a:gd name="connsiteY2" fmla="*/ 774734 h 1511334"/>
                <a:gd name="connsiteX3" fmla="*/ 2755900 w 5207000"/>
                <a:gd name="connsiteY3" fmla="*/ 34 h 1511334"/>
                <a:gd name="connsiteX4" fmla="*/ 3759200 w 5207000"/>
                <a:gd name="connsiteY4" fmla="*/ 596934 h 1511334"/>
                <a:gd name="connsiteX5" fmla="*/ 4432300 w 5207000"/>
                <a:gd name="connsiteY5" fmla="*/ 1219234 h 1511334"/>
                <a:gd name="connsiteX6" fmla="*/ 5207000 w 5207000"/>
                <a:gd name="connsiteY6" fmla="*/ 1511334 h 1511334"/>
                <a:gd name="connsiteX0" fmla="*/ 0 w 5207000"/>
                <a:gd name="connsiteY0" fmla="*/ 1511334 h 1511334"/>
                <a:gd name="connsiteX1" fmla="*/ 800100 w 5207000"/>
                <a:gd name="connsiteY1" fmla="*/ 1409734 h 1511334"/>
                <a:gd name="connsiteX2" fmla="*/ 1663700 w 5207000"/>
                <a:gd name="connsiteY2" fmla="*/ 774734 h 1511334"/>
                <a:gd name="connsiteX3" fmla="*/ 2755900 w 5207000"/>
                <a:gd name="connsiteY3" fmla="*/ 34 h 1511334"/>
                <a:gd name="connsiteX4" fmla="*/ 3759200 w 5207000"/>
                <a:gd name="connsiteY4" fmla="*/ 596934 h 1511334"/>
                <a:gd name="connsiteX5" fmla="*/ 4432300 w 5207000"/>
                <a:gd name="connsiteY5" fmla="*/ 1219234 h 1511334"/>
                <a:gd name="connsiteX6" fmla="*/ 5207000 w 5207000"/>
                <a:gd name="connsiteY6" fmla="*/ 1511334 h 1511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07000" h="1511334">
                  <a:moveTo>
                    <a:pt x="0" y="1511334"/>
                  </a:moveTo>
                  <a:cubicBezTo>
                    <a:pt x="385233" y="1506042"/>
                    <a:pt x="587822" y="1493498"/>
                    <a:pt x="800100" y="1409734"/>
                  </a:cubicBezTo>
                  <a:cubicBezTo>
                    <a:pt x="1012378" y="1325970"/>
                    <a:pt x="1363734" y="1148361"/>
                    <a:pt x="1663700" y="774734"/>
                  </a:cubicBezTo>
                  <a:cubicBezTo>
                    <a:pt x="1963666" y="401107"/>
                    <a:pt x="2345979" y="3664"/>
                    <a:pt x="2755900" y="34"/>
                  </a:cubicBezTo>
                  <a:cubicBezTo>
                    <a:pt x="3165821" y="-3596"/>
                    <a:pt x="3484133" y="278531"/>
                    <a:pt x="3759200" y="596934"/>
                  </a:cubicBezTo>
                  <a:cubicBezTo>
                    <a:pt x="4034267" y="915337"/>
                    <a:pt x="4177999" y="1049500"/>
                    <a:pt x="4432300" y="1219234"/>
                  </a:cubicBezTo>
                  <a:cubicBezTo>
                    <a:pt x="4686601" y="1388968"/>
                    <a:pt x="4914900" y="1442542"/>
                    <a:pt x="5207000" y="1511334"/>
                  </a:cubicBezTo>
                </a:path>
              </a:pathLst>
            </a:custGeom>
            <a:noFill/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2232000" y="5733463"/>
              <a:ext cx="724693" cy="484632"/>
            </a:xfrm>
            <a:custGeom>
              <a:avLst/>
              <a:gdLst>
                <a:gd name="connsiteX0" fmla="*/ 0 w 5207000"/>
                <a:gd name="connsiteY0" fmla="*/ 1481012 h 1513178"/>
                <a:gd name="connsiteX1" fmla="*/ 673100 w 5207000"/>
                <a:gd name="connsiteY1" fmla="*/ 1442912 h 1513178"/>
                <a:gd name="connsiteX2" fmla="*/ 1549400 w 5207000"/>
                <a:gd name="connsiteY2" fmla="*/ 858712 h 1513178"/>
                <a:gd name="connsiteX3" fmla="*/ 2679700 w 5207000"/>
                <a:gd name="connsiteY3" fmla="*/ 7812 h 1513178"/>
                <a:gd name="connsiteX4" fmla="*/ 3683000 w 5207000"/>
                <a:gd name="connsiteY4" fmla="*/ 477712 h 1513178"/>
                <a:gd name="connsiteX5" fmla="*/ 4368800 w 5207000"/>
                <a:gd name="connsiteY5" fmla="*/ 1176212 h 1513178"/>
                <a:gd name="connsiteX6" fmla="*/ 5207000 w 5207000"/>
                <a:gd name="connsiteY6" fmla="*/ 1481012 h 1513178"/>
                <a:gd name="connsiteX0" fmla="*/ 0 w 5207000"/>
                <a:gd name="connsiteY0" fmla="*/ 1481012 h 1499784"/>
                <a:gd name="connsiteX1" fmla="*/ 673100 w 5207000"/>
                <a:gd name="connsiteY1" fmla="*/ 1442912 h 1499784"/>
                <a:gd name="connsiteX2" fmla="*/ 1549400 w 5207000"/>
                <a:gd name="connsiteY2" fmla="*/ 858712 h 1499784"/>
                <a:gd name="connsiteX3" fmla="*/ 2679700 w 5207000"/>
                <a:gd name="connsiteY3" fmla="*/ 7812 h 1499784"/>
                <a:gd name="connsiteX4" fmla="*/ 3683000 w 5207000"/>
                <a:gd name="connsiteY4" fmla="*/ 477712 h 1499784"/>
                <a:gd name="connsiteX5" fmla="*/ 4368800 w 5207000"/>
                <a:gd name="connsiteY5" fmla="*/ 1176212 h 1499784"/>
                <a:gd name="connsiteX6" fmla="*/ 5207000 w 5207000"/>
                <a:gd name="connsiteY6" fmla="*/ 1481012 h 1499784"/>
                <a:gd name="connsiteX0" fmla="*/ 0 w 5207000"/>
                <a:gd name="connsiteY0" fmla="*/ 1481012 h 1481012"/>
                <a:gd name="connsiteX1" fmla="*/ 800100 w 5207000"/>
                <a:gd name="connsiteY1" fmla="*/ 1379412 h 1481012"/>
                <a:gd name="connsiteX2" fmla="*/ 1549400 w 5207000"/>
                <a:gd name="connsiteY2" fmla="*/ 858712 h 1481012"/>
                <a:gd name="connsiteX3" fmla="*/ 2679700 w 5207000"/>
                <a:gd name="connsiteY3" fmla="*/ 7812 h 1481012"/>
                <a:gd name="connsiteX4" fmla="*/ 3683000 w 5207000"/>
                <a:gd name="connsiteY4" fmla="*/ 477712 h 1481012"/>
                <a:gd name="connsiteX5" fmla="*/ 4368800 w 5207000"/>
                <a:gd name="connsiteY5" fmla="*/ 1176212 h 1481012"/>
                <a:gd name="connsiteX6" fmla="*/ 5207000 w 5207000"/>
                <a:gd name="connsiteY6" fmla="*/ 1481012 h 1481012"/>
                <a:gd name="connsiteX0" fmla="*/ 0 w 5207000"/>
                <a:gd name="connsiteY0" fmla="*/ 1477389 h 1477389"/>
                <a:gd name="connsiteX1" fmla="*/ 800100 w 5207000"/>
                <a:gd name="connsiteY1" fmla="*/ 1375789 h 1477389"/>
                <a:gd name="connsiteX2" fmla="*/ 1663700 w 5207000"/>
                <a:gd name="connsiteY2" fmla="*/ 740789 h 1477389"/>
                <a:gd name="connsiteX3" fmla="*/ 2679700 w 5207000"/>
                <a:gd name="connsiteY3" fmla="*/ 4189 h 1477389"/>
                <a:gd name="connsiteX4" fmla="*/ 3683000 w 5207000"/>
                <a:gd name="connsiteY4" fmla="*/ 474089 h 1477389"/>
                <a:gd name="connsiteX5" fmla="*/ 4368800 w 5207000"/>
                <a:gd name="connsiteY5" fmla="*/ 1172589 h 1477389"/>
                <a:gd name="connsiteX6" fmla="*/ 5207000 w 5207000"/>
                <a:gd name="connsiteY6" fmla="*/ 1477389 h 1477389"/>
                <a:gd name="connsiteX0" fmla="*/ 0 w 5207000"/>
                <a:gd name="connsiteY0" fmla="*/ 1477389 h 1477389"/>
                <a:gd name="connsiteX1" fmla="*/ 800100 w 5207000"/>
                <a:gd name="connsiteY1" fmla="*/ 1375789 h 1477389"/>
                <a:gd name="connsiteX2" fmla="*/ 1663700 w 5207000"/>
                <a:gd name="connsiteY2" fmla="*/ 740789 h 1477389"/>
                <a:gd name="connsiteX3" fmla="*/ 2679700 w 5207000"/>
                <a:gd name="connsiteY3" fmla="*/ 4189 h 1477389"/>
                <a:gd name="connsiteX4" fmla="*/ 3683000 w 5207000"/>
                <a:gd name="connsiteY4" fmla="*/ 474089 h 1477389"/>
                <a:gd name="connsiteX5" fmla="*/ 4368800 w 5207000"/>
                <a:gd name="connsiteY5" fmla="*/ 1172589 h 1477389"/>
                <a:gd name="connsiteX6" fmla="*/ 5207000 w 5207000"/>
                <a:gd name="connsiteY6" fmla="*/ 1477389 h 1477389"/>
                <a:gd name="connsiteX0" fmla="*/ 0 w 5207000"/>
                <a:gd name="connsiteY0" fmla="*/ 1515146 h 1515146"/>
                <a:gd name="connsiteX1" fmla="*/ 800100 w 5207000"/>
                <a:gd name="connsiteY1" fmla="*/ 1413546 h 1515146"/>
                <a:gd name="connsiteX2" fmla="*/ 1663700 w 5207000"/>
                <a:gd name="connsiteY2" fmla="*/ 778546 h 1515146"/>
                <a:gd name="connsiteX3" fmla="*/ 2755900 w 5207000"/>
                <a:gd name="connsiteY3" fmla="*/ 3846 h 1515146"/>
                <a:gd name="connsiteX4" fmla="*/ 3683000 w 5207000"/>
                <a:gd name="connsiteY4" fmla="*/ 511846 h 1515146"/>
                <a:gd name="connsiteX5" fmla="*/ 4368800 w 5207000"/>
                <a:gd name="connsiteY5" fmla="*/ 1210346 h 1515146"/>
                <a:gd name="connsiteX6" fmla="*/ 5207000 w 5207000"/>
                <a:gd name="connsiteY6" fmla="*/ 1515146 h 1515146"/>
                <a:gd name="connsiteX0" fmla="*/ 0 w 5207000"/>
                <a:gd name="connsiteY0" fmla="*/ 1517312 h 1517312"/>
                <a:gd name="connsiteX1" fmla="*/ 800100 w 5207000"/>
                <a:gd name="connsiteY1" fmla="*/ 1415712 h 1517312"/>
                <a:gd name="connsiteX2" fmla="*/ 1663700 w 5207000"/>
                <a:gd name="connsiteY2" fmla="*/ 780712 h 1517312"/>
                <a:gd name="connsiteX3" fmla="*/ 2755900 w 5207000"/>
                <a:gd name="connsiteY3" fmla="*/ 6012 h 1517312"/>
                <a:gd name="connsiteX4" fmla="*/ 3683000 w 5207000"/>
                <a:gd name="connsiteY4" fmla="*/ 514012 h 1517312"/>
                <a:gd name="connsiteX5" fmla="*/ 4368800 w 5207000"/>
                <a:gd name="connsiteY5" fmla="*/ 1212512 h 1517312"/>
                <a:gd name="connsiteX6" fmla="*/ 5207000 w 5207000"/>
                <a:gd name="connsiteY6" fmla="*/ 1517312 h 1517312"/>
                <a:gd name="connsiteX0" fmla="*/ 0 w 5207000"/>
                <a:gd name="connsiteY0" fmla="*/ 1512772 h 1512772"/>
                <a:gd name="connsiteX1" fmla="*/ 800100 w 5207000"/>
                <a:gd name="connsiteY1" fmla="*/ 1411172 h 1512772"/>
                <a:gd name="connsiteX2" fmla="*/ 1663700 w 5207000"/>
                <a:gd name="connsiteY2" fmla="*/ 776172 h 1512772"/>
                <a:gd name="connsiteX3" fmla="*/ 2755900 w 5207000"/>
                <a:gd name="connsiteY3" fmla="*/ 1472 h 1512772"/>
                <a:gd name="connsiteX4" fmla="*/ 3759200 w 5207000"/>
                <a:gd name="connsiteY4" fmla="*/ 598372 h 1512772"/>
                <a:gd name="connsiteX5" fmla="*/ 4368800 w 5207000"/>
                <a:gd name="connsiteY5" fmla="*/ 1207972 h 1512772"/>
                <a:gd name="connsiteX6" fmla="*/ 5207000 w 5207000"/>
                <a:gd name="connsiteY6" fmla="*/ 1512772 h 1512772"/>
                <a:gd name="connsiteX0" fmla="*/ 0 w 5207000"/>
                <a:gd name="connsiteY0" fmla="*/ 1513066 h 1513066"/>
                <a:gd name="connsiteX1" fmla="*/ 800100 w 5207000"/>
                <a:gd name="connsiteY1" fmla="*/ 1411466 h 1513066"/>
                <a:gd name="connsiteX2" fmla="*/ 1663700 w 5207000"/>
                <a:gd name="connsiteY2" fmla="*/ 776466 h 1513066"/>
                <a:gd name="connsiteX3" fmla="*/ 2755900 w 5207000"/>
                <a:gd name="connsiteY3" fmla="*/ 1766 h 1513066"/>
                <a:gd name="connsiteX4" fmla="*/ 3759200 w 5207000"/>
                <a:gd name="connsiteY4" fmla="*/ 598666 h 1513066"/>
                <a:gd name="connsiteX5" fmla="*/ 4368800 w 5207000"/>
                <a:gd name="connsiteY5" fmla="*/ 1208266 h 1513066"/>
                <a:gd name="connsiteX6" fmla="*/ 5207000 w 5207000"/>
                <a:gd name="connsiteY6" fmla="*/ 1513066 h 1513066"/>
                <a:gd name="connsiteX0" fmla="*/ 0 w 5207000"/>
                <a:gd name="connsiteY0" fmla="*/ 1512779 h 1512779"/>
                <a:gd name="connsiteX1" fmla="*/ 800100 w 5207000"/>
                <a:gd name="connsiteY1" fmla="*/ 1411179 h 1512779"/>
                <a:gd name="connsiteX2" fmla="*/ 1663700 w 5207000"/>
                <a:gd name="connsiteY2" fmla="*/ 776179 h 1512779"/>
                <a:gd name="connsiteX3" fmla="*/ 2755900 w 5207000"/>
                <a:gd name="connsiteY3" fmla="*/ 1479 h 1512779"/>
                <a:gd name="connsiteX4" fmla="*/ 3759200 w 5207000"/>
                <a:gd name="connsiteY4" fmla="*/ 598379 h 1512779"/>
                <a:gd name="connsiteX5" fmla="*/ 4432300 w 5207000"/>
                <a:gd name="connsiteY5" fmla="*/ 1220679 h 1512779"/>
                <a:gd name="connsiteX6" fmla="*/ 5207000 w 5207000"/>
                <a:gd name="connsiteY6" fmla="*/ 1512779 h 1512779"/>
                <a:gd name="connsiteX0" fmla="*/ 0 w 5207000"/>
                <a:gd name="connsiteY0" fmla="*/ 1513076 h 1513076"/>
                <a:gd name="connsiteX1" fmla="*/ 800100 w 5207000"/>
                <a:gd name="connsiteY1" fmla="*/ 1411476 h 1513076"/>
                <a:gd name="connsiteX2" fmla="*/ 1663700 w 5207000"/>
                <a:gd name="connsiteY2" fmla="*/ 776476 h 1513076"/>
                <a:gd name="connsiteX3" fmla="*/ 2755900 w 5207000"/>
                <a:gd name="connsiteY3" fmla="*/ 1776 h 1513076"/>
                <a:gd name="connsiteX4" fmla="*/ 3759200 w 5207000"/>
                <a:gd name="connsiteY4" fmla="*/ 598676 h 1513076"/>
                <a:gd name="connsiteX5" fmla="*/ 4432300 w 5207000"/>
                <a:gd name="connsiteY5" fmla="*/ 1220976 h 1513076"/>
                <a:gd name="connsiteX6" fmla="*/ 5207000 w 5207000"/>
                <a:gd name="connsiteY6" fmla="*/ 1513076 h 1513076"/>
                <a:gd name="connsiteX0" fmla="*/ 0 w 5207000"/>
                <a:gd name="connsiteY0" fmla="*/ 1513076 h 1513076"/>
                <a:gd name="connsiteX1" fmla="*/ 800100 w 5207000"/>
                <a:gd name="connsiteY1" fmla="*/ 1411476 h 1513076"/>
                <a:gd name="connsiteX2" fmla="*/ 1375693 w 5207000"/>
                <a:gd name="connsiteY2" fmla="*/ 1062196 h 1513076"/>
                <a:gd name="connsiteX3" fmla="*/ 1663700 w 5207000"/>
                <a:gd name="connsiteY3" fmla="*/ 776476 h 1513076"/>
                <a:gd name="connsiteX4" fmla="*/ 2755900 w 5207000"/>
                <a:gd name="connsiteY4" fmla="*/ 1776 h 1513076"/>
                <a:gd name="connsiteX5" fmla="*/ 3759200 w 5207000"/>
                <a:gd name="connsiteY5" fmla="*/ 598676 h 1513076"/>
                <a:gd name="connsiteX6" fmla="*/ 4432300 w 5207000"/>
                <a:gd name="connsiteY6" fmla="*/ 1220976 h 1513076"/>
                <a:gd name="connsiteX7" fmla="*/ 5207000 w 5207000"/>
                <a:gd name="connsiteY7" fmla="*/ 1513076 h 1513076"/>
                <a:gd name="connsiteX0" fmla="*/ 0 w 5207000"/>
                <a:gd name="connsiteY0" fmla="*/ 1513076 h 1513076"/>
                <a:gd name="connsiteX1" fmla="*/ 800100 w 5207000"/>
                <a:gd name="connsiteY1" fmla="*/ 1411476 h 1513076"/>
                <a:gd name="connsiteX2" fmla="*/ 1663700 w 5207000"/>
                <a:gd name="connsiteY2" fmla="*/ 776476 h 1513076"/>
                <a:gd name="connsiteX3" fmla="*/ 2755900 w 5207000"/>
                <a:gd name="connsiteY3" fmla="*/ 1776 h 1513076"/>
                <a:gd name="connsiteX4" fmla="*/ 3759200 w 5207000"/>
                <a:gd name="connsiteY4" fmla="*/ 598676 h 1513076"/>
                <a:gd name="connsiteX5" fmla="*/ 4432300 w 5207000"/>
                <a:gd name="connsiteY5" fmla="*/ 1220976 h 1513076"/>
                <a:gd name="connsiteX6" fmla="*/ 5207000 w 5207000"/>
                <a:gd name="connsiteY6" fmla="*/ 1513076 h 1513076"/>
                <a:gd name="connsiteX0" fmla="*/ 0 w 5207000"/>
                <a:gd name="connsiteY0" fmla="*/ 1513076 h 1513076"/>
                <a:gd name="connsiteX1" fmla="*/ 800100 w 5207000"/>
                <a:gd name="connsiteY1" fmla="*/ 1411476 h 1513076"/>
                <a:gd name="connsiteX2" fmla="*/ 1663700 w 5207000"/>
                <a:gd name="connsiteY2" fmla="*/ 776476 h 1513076"/>
                <a:gd name="connsiteX3" fmla="*/ 2755900 w 5207000"/>
                <a:gd name="connsiteY3" fmla="*/ 1776 h 1513076"/>
                <a:gd name="connsiteX4" fmla="*/ 3759200 w 5207000"/>
                <a:gd name="connsiteY4" fmla="*/ 598676 h 1513076"/>
                <a:gd name="connsiteX5" fmla="*/ 4432300 w 5207000"/>
                <a:gd name="connsiteY5" fmla="*/ 1220976 h 1513076"/>
                <a:gd name="connsiteX6" fmla="*/ 5207000 w 5207000"/>
                <a:gd name="connsiteY6" fmla="*/ 1513076 h 1513076"/>
                <a:gd name="connsiteX0" fmla="*/ 0 w 5207000"/>
                <a:gd name="connsiteY0" fmla="*/ 1513076 h 1513076"/>
                <a:gd name="connsiteX1" fmla="*/ 800100 w 5207000"/>
                <a:gd name="connsiteY1" fmla="*/ 1411476 h 1513076"/>
                <a:gd name="connsiteX2" fmla="*/ 1663700 w 5207000"/>
                <a:gd name="connsiteY2" fmla="*/ 776476 h 1513076"/>
                <a:gd name="connsiteX3" fmla="*/ 2755900 w 5207000"/>
                <a:gd name="connsiteY3" fmla="*/ 1776 h 1513076"/>
                <a:gd name="connsiteX4" fmla="*/ 3759200 w 5207000"/>
                <a:gd name="connsiteY4" fmla="*/ 598676 h 1513076"/>
                <a:gd name="connsiteX5" fmla="*/ 4432300 w 5207000"/>
                <a:gd name="connsiteY5" fmla="*/ 1220976 h 1513076"/>
                <a:gd name="connsiteX6" fmla="*/ 5207000 w 5207000"/>
                <a:gd name="connsiteY6" fmla="*/ 1513076 h 1513076"/>
                <a:gd name="connsiteX0" fmla="*/ 0 w 5207000"/>
                <a:gd name="connsiteY0" fmla="*/ 1511347 h 1511347"/>
                <a:gd name="connsiteX1" fmla="*/ 800100 w 5207000"/>
                <a:gd name="connsiteY1" fmla="*/ 1409747 h 1511347"/>
                <a:gd name="connsiteX2" fmla="*/ 1663700 w 5207000"/>
                <a:gd name="connsiteY2" fmla="*/ 774747 h 1511347"/>
                <a:gd name="connsiteX3" fmla="*/ 2755900 w 5207000"/>
                <a:gd name="connsiteY3" fmla="*/ 47 h 1511347"/>
                <a:gd name="connsiteX4" fmla="*/ 3759200 w 5207000"/>
                <a:gd name="connsiteY4" fmla="*/ 596947 h 1511347"/>
                <a:gd name="connsiteX5" fmla="*/ 4432300 w 5207000"/>
                <a:gd name="connsiteY5" fmla="*/ 1219247 h 1511347"/>
                <a:gd name="connsiteX6" fmla="*/ 5207000 w 5207000"/>
                <a:gd name="connsiteY6" fmla="*/ 1511347 h 1511347"/>
                <a:gd name="connsiteX0" fmla="*/ 0 w 5207000"/>
                <a:gd name="connsiteY0" fmla="*/ 1511331 h 1511331"/>
                <a:gd name="connsiteX1" fmla="*/ 800100 w 5207000"/>
                <a:gd name="connsiteY1" fmla="*/ 1409731 h 1511331"/>
                <a:gd name="connsiteX2" fmla="*/ 1663700 w 5207000"/>
                <a:gd name="connsiteY2" fmla="*/ 774731 h 1511331"/>
                <a:gd name="connsiteX3" fmla="*/ 2755900 w 5207000"/>
                <a:gd name="connsiteY3" fmla="*/ 31 h 1511331"/>
                <a:gd name="connsiteX4" fmla="*/ 3759200 w 5207000"/>
                <a:gd name="connsiteY4" fmla="*/ 596931 h 1511331"/>
                <a:gd name="connsiteX5" fmla="*/ 4432300 w 5207000"/>
                <a:gd name="connsiteY5" fmla="*/ 1219231 h 1511331"/>
                <a:gd name="connsiteX6" fmla="*/ 5207000 w 5207000"/>
                <a:gd name="connsiteY6" fmla="*/ 1511331 h 1511331"/>
                <a:gd name="connsiteX0" fmla="*/ 0 w 5207000"/>
                <a:gd name="connsiteY0" fmla="*/ 1511334 h 1511334"/>
                <a:gd name="connsiteX1" fmla="*/ 800100 w 5207000"/>
                <a:gd name="connsiteY1" fmla="*/ 1409734 h 1511334"/>
                <a:gd name="connsiteX2" fmla="*/ 1663700 w 5207000"/>
                <a:gd name="connsiteY2" fmla="*/ 774734 h 1511334"/>
                <a:gd name="connsiteX3" fmla="*/ 2755900 w 5207000"/>
                <a:gd name="connsiteY3" fmla="*/ 34 h 1511334"/>
                <a:gd name="connsiteX4" fmla="*/ 3759200 w 5207000"/>
                <a:gd name="connsiteY4" fmla="*/ 596934 h 1511334"/>
                <a:gd name="connsiteX5" fmla="*/ 4432300 w 5207000"/>
                <a:gd name="connsiteY5" fmla="*/ 1219234 h 1511334"/>
                <a:gd name="connsiteX6" fmla="*/ 5207000 w 5207000"/>
                <a:gd name="connsiteY6" fmla="*/ 1511334 h 1511334"/>
                <a:gd name="connsiteX0" fmla="*/ 0 w 5207000"/>
                <a:gd name="connsiteY0" fmla="*/ 1511334 h 1511334"/>
                <a:gd name="connsiteX1" fmla="*/ 800100 w 5207000"/>
                <a:gd name="connsiteY1" fmla="*/ 1409734 h 1511334"/>
                <a:gd name="connsiteX2" fmla="*/ 1663700 w 5207000"/>
                <a:gd name="connsiteY2" fmla="*/ 774734 h 1511334"/>
                <a:gd name="connsiteX3" fmla="*/ 2755900 w 5207000"/>
                <a:gd name="connsiteY3" fmla="*/ 34 h 1511334"/>
                <a:gd name="connsiteX4" fmla="*/ 3759200 w 5207000"/>
                <a:gd name="connsiteY4" fmla="*/ 596934 h 1511334"/>
                <a:gd name="connsiteX5" fmla="*/ 4432300 w 5207000"/>
                <a:gd name="connsiteY5" fmla="*/ 1219234 h 1511334"/>
                <a:gd name="connsiteX6" fmla="*/ 5207000 w 5207000"/>
                <a:gd name="connsiteY6" fmla="*/ 1511334 h 1511334"/>
                <a:gd name="connsiteX0" fmla="*/ 0 w 5207000"/>
                <a:gd name="connsiteY0" fmla="*/ 1511334 h 1511334"/>
                <a:gd name="connsiteX1" fmla="*/ 800100 w 5207000"/>
                <a:gd name="connsiteY1" fmla="*/ 1409734 h 1511334"/>
                <a:gd name="connsiteX2" fmla="*/ 1663700 w 5207000"/>
                <a:gd name="connsiteY2" fmla="*/ 774734 h 1511334"/>
                <a:gd name="connsiteX3" fmla="*/ 2755900 w 5207000"/>
                <a:gd name="connsiteY3" fmla="*/ 34 h 1511334"/>
                <a:gd name="connsiteX4" fmla="*/ 3759200 w 5207000"/>
                <a:gd name="connsiteY4" fmla="*/ 596934 h 1511334"/>
                <a:gd name="connsiteX5" fmla="*/ 4432300 w 5207000"/>
                <a:gd name="connsiteY5" fmla="*/ 1219234 h 1511334"/>
                <a:gd name="connsiteX6" fmla="*/ 5207000 w 5207000"/>
                <a:gd name="connsiteY6" fmla="*/ 1511334 h 1511334"/>
                <a:gd name="connsiteX0" fmla="*/ 0 w 5207000"/>
                <a:gd name="connsiteY0" fmla="*/ 1511334 h 1511334"/>
                <a:gd name="connsiteX1" fmla="*/ 800100 w 5207000"/>
                <a:gd name="connsiteY1" fmla="*/ 1409734 h 1511334"/>
                <a:gd name="connsiteX2" fmla="*/ 1663700 w 5207000"/>
                <a:gd name="connsiteY2" fmla="*/ 774734 h 1511334"/>
                <a:gd name="connsiteX3" fmla="*/ 2755900 w 5207000"/>
                <a:gd name="connsiteY3" fmla="*/ 34 h 1511334"/>
                <a:gd name="connsiteX4" fmla="*/ 3759200 w 5207000"/>
                <a:gd name="connsiteY4" fmla="*/ 596934 h 1511334"/>
                <a:gd name="connsiteX5" fmla="*/ 4432300 w 5207000"/>
                <a:gd name="connsiteY5" fmla="*/ 1219234 h 1511334"/>
                <a:gd name="connsiteX6" fmla="*/ 5207000 w 5207000"/>
                <a:gd name="connsiteY6" fmla="*/ 1511334 h 1511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07000" h="1511334">
                  <a:moveTo>
                    <a:pt x="0" y="1511334"/>
                  </a:moveTo>
                  <a:cubicBezTo>
                    <a:pt x="385233" y="1506042"/>
                    <a:pt x="587822" y="1493498"/>
                    <a:pt x="800100" y="1409734"/>
                  </a:cubicBezTo>
                  <a:cubicBezTo>
                    <a:pt x="1012378" y="1325970"/>
                    <a:pt x="1363734" y="1148361"/>
                    <a:pt x="1663700" y="774734"/>
                  </a:cubicBezTo>
                  <a:cubicBezTo>
                    <a:pt x="1963666" y="401107"/>
                    <a:pt x="2345979" y="3664"/>
                    <a:pt x="2755900" y="34"/>
                  </a:cubicBezTo>
                  <a:cubicBezTo>
                    <a:pt x="3165821" y="-3596"/>
                    <a:pt x="3484133" y="278531"/>
                    <a:pt x="3759200" y="596934"/>
                  </a:cubicBezTo>
                  <a:cubicBezTo>
                    <a:pt x="4034267" y="915337"/>
                    <a:pt x="4177999" y="1049500"/>
                    <a:pt x="4432300" y="1219234"/>
                  </a:cubicBezTo>
                  <a:cubicBezTo>
                    <a:pt x="4686601" y="1388968"/>
                    <a:pt x="4914900" y="1442542"/>
                    <a:pt x="5207000" y="1511334"/>
                  </a:cubicBezTo>
                </a:path>
              </a:pathLst>
            </a:custGeom>
            <a:noFill/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2592040" y="5733463"/>
              <a:ext cx="724693" cy="484632"/>
            </a:xfrm>
            <a:custGeom>
              <a:avLst/>
              <a:gdLst>
                <a:gd name="connsiteX0" fmla="*/ 0 w 5207000"/>
                <a:gd name="connsiteY0" fmla="*/ 1481012 h 1513178"/>
                <a:gd name="connsiteX1" fmla="*/ 673100 w 5207000"/>
                <a:gd name="connsiteY1" fmla="*/ 1442912 h 1513178"/>
                <a:gd name="connsiteX2" fmla="*/ 1549400 w 5207000"/>
                <a:gd name="connsiteY2" fmla="*/ 858712 h 1513178"/>
                <a:gd name="connsiteX3" fmla="*/ 2679700 w 5207000"/>
                <a:gd name="connsiteY3" fmla="*/ 7812 h 1513178"/>
                <a:gd name="connsiteX4" fmla="*/ 3683000 w 5207000"/>
                <a:gd name="connsiteY4" fmla="*/ 477712 h 1513178"/>
                <a:gd name="connsiteX5" fmla="*/ 4368800 w 5207000"/>
                <a:gd name="connsiteY5" fmla="*/ 1176212 h 1513178"/>
                <a:gd name="connsiteX6" fmla="*/ 5207000 w 5207000"/>
                <a:gd name="connsiteY6" fmla="*/ 1481012 h 1513178"/>
                <a:gd name="connsiteX0" fmla="*/ 0 w 5207000"/>
                <a:gd name="connsiteY0" fmla="*/ 1481012 h 1499784"/>
                <a:gd name="connsiteX1" fmla="*/ 673100 w 5207000"/>
                <a:gd name="connsiteY1" fmla="*/ 1442912 h 1499784"/>
                <a:gd name="connsiteX2" fmla="*/ 1549400 w 5207000"/>
                <a:gd name="connsiteY2" fmla="*/ 858712 h 1499784"/>
                <a:gd name="connsiteX3" fmla="*/ 2679700 w 5207000"/>
                <a:gd name="connsiteY3" fmla="*/ 7812 h 1499784"/>
                <a:gd name="connsiteX4" fmla="*/ 3683000 w 5207000"/>
                <a:gd name="connsiteY4" fmla="*/ 477712 h 1499784"/>
                <a:gd name="connsiteX5" fmla="*/ 4368800 w 5207000"/>
                <a:gd name="connsiteY5" fmla="*/ 1176212 h 1499784"/>
                <a:gd name="connsiteX6" fmla="*/ 5207000 w 5207000"/>
                <a:gd name="connsiteY6" fmla="*/ 1481012 h 1499784"/>
                <a:gd name="connsiteX0" fmla="*/ 0 w 5207000"/>
                <a:gd name="connsiteY0" fmla="*/ 1481012 h 1481012"/>
                <a:gd name="connsiteX1" fmla="*/ 800100 w 5207000"/>
                <a:gd name="connsiteY1" fmla="*/ 1379412 h 1481012"/>
                <a:gd name="connsiteX2" fmla="*/ 1549400 w 5207000"/>
                <a:gd name="connsiteY2" fmla="*/ 858712 h 1481012"/>
                <a:gd name="connsiteX3" fmla="*/ 2679700 w 5207000"/>
                <a:gd name="connsiteY3" fmla="*/ 7812 h 1481012"/>
                <a:gd name="connsiteX4" fmla="*/ 3683000 w 5207000"/>
                <a:gd name="connsiteY4" fmla="*/ 477712 h 1481012"/>
                <a:gd name="connsiteX5" fmla="*/ 4368800 w 5207000"/>
                <a:gd name="connsiteY5" fmla="*/ 1176212 h 1481012"/>
                <a:gd name="connsiteX6" fmla="*/ 5207000 w 5207000"/>
                <a:gd name="connsiteY6" fmla="*/ 1481012 h 1481012"/>
                <a:gd name="connsiteX0" fmla="*/ 0 w 5207000"/>
                <a:gd name="connsiteY0" fmla="*/ 1477389 h 1477389"/>
                <a:gd name="connsiteX1" fmla="*/ 800100 w 5207000"/>
                <a:gd name="connsiteY1" fmla="*/ 1375789 h 1477389"/>
                <a:gd name="connsiteX2" fmla="*/ 1663700 w 5207000"/>
                <a:gd name="connsiteY2" fmla="*/ 740789 h 1477389"/>
                <a:gd name="connsiteX3" fmla="*/ 2679700 w 5207000"/>
                <a:gd name="connsiteY3" fmla="*/ 4189 h 1477389"/>
                <a:gd name="connsiteX4" fmla="*/ 3683000 w 5207000"/>
                <a:gd name="connsiteY4" fmla="*/ 474089 h 1477389"/>
                <a:gd name="connsiteX5" fmla="*/ 4368800 w 5207000"/>
                <a:gd name="connsiteY5" fmla="*/ 1172589 h 1477389"/>
                <a:gd name="connsiteX6" fmla="*/ 5207000 w 5207000"/>
                <a:gd name="connsiteY6" fmla="*/ 1477389 h 1477389"/>
                <a:gd name="connsiteX0" fmla="*/ 0 w 5207000"/>
                <a:gd name="connsiteY0" fmla="*/ 1477389 h 1477389"/>
                <a:gd name="connsiteX1" fmla="*/ 800100 w 5207000"/>
                <a:gd name="connsiteY1" fmla="*/ 1375789 h 1477389"/>
                <a:gd name="connsiteX2" fmla="*/ 1663700 w 5207000"/>
                <a:gd name="connsiteY2" fmla="*/ 740789 h 1477389"/>
                <a:gd name="connsiteX3" fmla="*/ 2679700 w 5207000"/>
                <a:gd name="connsiteY3" fmla="*/ 4189 h 1477389"/>
                <a:gd name="connsiteX4" fmla="*/ 3683000 w 5207000"/>
                <a:gd name="connsiteY4" fmla="*/ 474089 h 1477389"/>
                <a:gd name="connsiteX5" fmla="*/ 4368800 w 5207000"/>
                <a:gd name="connsiteY5" fmla="*/ 1172589 h 1477389"/>
                <a:gd name="connsiteX6" fmla="*/ 5207000 w 5207000"/>
                <a:gd name="connsiteY6" fmla="*/ 1477389 h 1477389"/>
                <a:gd name="connsiteX0" fmla="*/ 0 w 5207000"/>
                <a:gd name="connsiteY0" fmla="*/ 1515146 h 1515146"/>
                <a:gd name="connsiteX1" fmla="*/ 800100 w 5207000"/>
                <a:gd name="connsiteY1" fmla="*/ 1413546 h 1515146"/>
                <a:gd name="connsiteX2" fmla="*/ 1663700 w 5207000"/>
                <a:gd name="connsiteY2" fmla="*/ 778546 h 1515146"/>
                <a:gd name="connsiteX3" fmla="*/ 2755900 w 5207000"/>
                <a:gd name="connsiteY3" fmla="*/ 3846 h 1515146"/>
                <a:gd name="connsiteX4" fmla="*/ 3683000 w 5207000"/>
                <a:gd name="connsiteY4" fmla="*/ 511846 h 1515146"/>
                <a:gd name="connsiteX5" fmla="*/ 4368800 w 5207000"/>
                <a:gd name="connsiteY5" fmla="*/ 1210346 h 1515146"/>
                <a:gd name="connsiteX6" fmla="*/ 5207000 w 5207000"/>
                <a:gd name="connsiteY6" fmla="*/ 1515146 h 1515146"/>
                <a:gd name="connsiteX0" fmla="*/ 0 w 5207000"/>
                <a:gd name="connsiteY0" fmla="*/ 1517312 h 1517312"/>
                <a:gd name="connsiteX1" fmla="*/ 800100 w 5207000"/>
                <a:gd name="connsiteY1" fmla="*/ 1415712 h 1517312"/>
                <a:gd name="connsiteX2" fmla="*/ 1663700 w 5207000"/>
                <a:gd name="connsiteY2" fmla="*/ 780712 h 1517312"/>
                <a:gd name="connsiteX3" fmla="*/ 2755900 w 5207000"/>
                <a:gd name="connsiteY3" fmla="*/ 6012 h 1517312"/>
                <a:gd name="connsiteX4" fmla="*/ 3683000 w 5207000"/>
                <a:gd name="connsiteY4" fmla="*/ 514012 h 1517312"/>
                <a:gd name="connsiteX5" fmla="*/ 4368800 w 5207000"/>
                <a:gd name="connsiteY5" fmla="*/ 1212512 h 1517312"/>
                <a:gd name="connsiteX6" fmla="*/ 5207000 w 5207000"/>
                <a:gd name="connsiteY6" fmla="*/ 1517312 h 1517312"/>
                <a:gd name="connsiteX0" fmla="*/ 0 w 5207000"/>
                <a:gd name="connsiteY0" fmla="*/ 1512772 h 1512772"/>
                <a:gd name="connsiteX1" fmla="*/ 800100 w 5207000"/>
                <a:gd name="connsiteY1" fmla="*/ 1411172 h 1512772"/>
                <a:gd name="connsiteX2" fmla="*/ 1663700 w 5207000"/>
                <a:gd name="connsiteY2" fmla="*/ 776172 h 1512772"/>
                <a:gd name="connsiteX3" fmla="*/ 2755900 w 5207000"/>
                <a:gd name="connsiteY3" fmla="*/ 1472 h 1512772"/>
                <a:gd name="connsiteX4" fmla="*/ 3759200 w 5207000"/>
                <a:gd name="connsiteY4" fmla="*/ 598372 h 1512772"/>
                <a:gd name="connsiteX5" fmla="*/ 4368800 w 5207000"/>
                <a:gd name="connsiteY5" fmla="*/ 1207972 h 1512772"/>
                <a:gd name="connsiteX6" fmla="*/ 5207000 w 5207000"/>
                <a:gd name="connsiteY6" fmla="*/ 1512772 h 1512772"/>
                <a:gd name="connsiteX0" fmla="*/ 0 w 5207000"/>
                <a:gd name="connsiteY0" fmla="*/ 1513066 h 1513066"/>
                <a:gd name="connsiteX1" fmla="*/ 800100 w 5207000"/>
                <a:gd name="connsiteY1" fmla="*/ 1411466 h 1513066"/>
                <a:gd name="connsiteX2" fmla="*/ 1663700 w 5207000"/>
                <a:gd name="connsiteY2" fmla="*/ 776466 h 1513066"/>
                <a:gd name="connsiteX3" fmla="*/ 2755900 w 5207000"/>
                <a:gd name="connsiteY3" fmla="*/ 1766 h 1513066"/>
                <a:gd name="connsiteX4" fmla="*/ 3759200 w 5207000"/>
                <a:gd name="connsiteY4" fmla="*/ 598666 h 1513066"/>
                <a:gd name="connsiteX5" fmla="*/ 4368800 w 5207000"/>
                <a:gd name="connsiteY5" fmla="*/ 1208266 h 1513066"/>
                <a:gd name="connsiteX6" fmla="*/ 5207000 w 5207000"/>
                <a:gd name="connsiteY6" fmla="*/ 1513066 h 1513066"/>
                <a:gd name="connsiteX0" fmla="*/ 0 w 5207000"/>
                <a:gd name="connsiteY0" fmla="*/ 1512779 h 1512779"/>
                <a:gd name="connsiteX1" fmla="*/ 800100 w 5207000"/>
                <a:gd name="connsiteY1" fmla="*/ 1411179 h 1512779"/>
                <a:gd name="connsiteX2" fmla="*/ 1663700 w 5207000"/>
                <a:gd name="connsiteY2" fmla="*/ 776179 h 1512779"/>
                <a:gd name="connsiteX3" fmla="*/ 2755900 w 5207000"/>
                <a:gd name="connsiteY3" fmla="*/ 1479 h 1512779"/>
                <a:gd name="connsiteX4" fmla="*/ 3759200 w 5207000"/>
                <a:gd name="connsiteY4" fmla="*/ 598379 h 1512779"/>
                <a:gd name="connsiteX5" fmla="*/ 4432300 w 5207000"/>
                <a:gd name="connsiteY5" fmla="*/ 1220679 h 1512779"/>
                <a:gd name="connsiteX6" fmla="*/ 5207000 w 5207000"/>
                <a:gd name="connsiteY6" fmla="*/ 1512779 h 1512779"/>
                <a:gd name="connsiteX0" fmla="*/ 0 w 5207000"/>
                <a:gd name="connsiteY0" fmla="*/ 1513076 h 1513076"/>
                <a:gd name="connsiteX1" fmla="*/ 800100 w 5207000"/>
                <a:gd name="connsiteY1" fmla="*/ 1411476 h 1513076"/>
                <a:gd name="connsiteX2" fmla="*/ 1663700 w 5207000"/>
                <a:gd name="connsiteY2" fmla="*/ 776476 h 1513076"/>
                <a:gd name="connsiteX3" fmla="*/ 2755900 w 5207000"/>
                <a:gd name="connsiteY3" fmla="*/ 1776 h 1513076"/>
                <a:gd name="connsiteX4" fmla="*/ 3759200 w 5207000"/>
                <a:gd name="connsiteY4" fmla="*/ 598676 h 1513076"/>
                <a:gd name="connsiteX5" fmla="*/ 4432300 w 5207000"/>
                <a:gd name="connsiteY5" fmla="*/ 1220976 h 1513076"/>
                <a:gd name="connsiteX6" fmla="*/ 5207000 w 5207000"/>
                <a:gd name="connsiteY6" fmla="*/ 1513076 h 1513076"/>
                <a:gd name="connsiteX0" fmla="*/ 0 w 5207000"/>
                <a:gd name="connsiteY0" fmla="*/ 1513076 h 1513076"/>
                <a:gd name="connsiteX1" fmla="*/ 800100 w 5207000"/>
                <a:gd name="connsiteY1" fmla="*/ 1411476 h 1513076"/>
                <a:gd name="connsiteX2" fmla="*/ 1375693 w 5207000"/>
                <a:gd name="connsiteY2" fmla="*/ 1062196 h 1513076"/>
                <a:gd name="connsiteX3" fmla="*/ 1663700 w 5207000"/>
                <a:gd name="connsiteY3" fmla="*/ 776476 h 1513076"/>
                <a:gd name="connsiteX4" fmla="*/ 2755900 w 5207000"/>
                <a:gd name="connsiteY4" fmla="*/ 1776 h 1513076"/>
                <a:gd name="connsiteX5" fmla="*/ 3759200 w 5207000"/>
                <a:gd name="connsiteY5" fmla="*/ 598676 h 1513076"/>
                <a:gd name="connsiteX6" fmla="*/ 4432300 w 5207000"/>
                <a:gd name="connsiteY6" fmla="*/ 1220976 h 1513076"/>
                <a:gd name="connsiteX7" fmla="*/ 5207000 w 5207000"/>
                <a:gd name="connsiteY7" fmla="*/ 1513076 h 1513076"/>
                <a:gd name="connsiteX0" fmla="*/ 0 w 5207000"/>
                <a:gd name="connsiteY0" fmla="*/ 1513076 h 1513076"/>
                <a:gd name="connsiteX1" fmla="*/ 800100 w 5207000"/>
                <a:gd name="connsiteY1" fmla="*/ 1411476 h 1513076"/>
                <a:gd name="connsiteX2" fmla="*/ 1663700 w 5207000"/>
                <a:gd name="connsiteY2" fmla="*/ 776476 h 1513076"/>
                <a:gd name="connsiteX3" fmla="*/ 2755900 w 5207000"/>
                <a:gd name="connsiteY3" fmla="*/ 1776 h 1513076"/>
                <a:gd name="connsiteX4" fmla="*/ 3759200 w 5207000"/>
                <a:gd name="connsiteY4" fmla="*/ 598676 h 1513076"/>
                <a:gd name="connsiteX5" fmla="*/ 4432300 w 5207000"/>
                <a:gd name="connsiteY5" fmla="*/ 1220976 h 1513076"/>
                <a:gd name="connsiteX6" fmla="*/ 5207000 w 5207000"/>
                <a:gd name="connsiteY6" fmla="*/ 1513076 h 1513076"/>
                <a:gd name="connsiteX0" fmla="*/ 0 w 5207000"/>
                <a:gd name="connsiteY0" fmla="*/ 1513076 h 1513076"/>
                <a:gd name="connsiteX1" fmla="*/ 800100 w 5207000"/>
                <a:gd name="connsiteY1" fmla="*/ 1411476 h 1513076"/>
                <a:gd name="connsiteX2" fmla="*/ 1663700 w 5207000"/>
                <a:gd name="connsiteY2" fmla="*/ 776476 h 1513076"/>
                <a:gd name="connsiteX3" fmla="*/ 2755900 w 5207000"/>
                <a:gd name="connsiteY3" fmla="*/ 1776 h 1513076"/>
                <a:gd name="connsiteX4" fmla="*/ 3759200 w 5207000"/>
                <a:gd name="connsiteY4" fmla="*/ 598676 h 1513076"/>
                <a:gd name="connsiteX5" fmla="*/ 4432300 w 5207000"/>
                <a:gd name="connsiteY5" fmla="*/ 1220976 h 1513076"/>
                <a:gd name="connsiteX6" fmla="*/ 5207000 w 5207000"/>
                <a:gd name="connsiteY6" fmla="*/ 1513076 h 1513076"/>
                <a:gd name="connsiteX0" fmla="*/ 0 w 5207000"/>
                <a:gd name="connsiteY0" fmla="*/ 1513076 h 1513076"/>
                <a:gd name="connsiteX1" fmla="*/ 800100 w 5207000"/>
                <a:gd name="connsiteY1" fmla="*/ 1411476 h 1513076"/>
                <a:gd name="connsiteX2" fmla="*/ 1663700 w 5207000"/>
                <a:gd name="connsiteY2" fmla="*/ 776476 h 1513076"/>
                <a:gd name="connsiteX3" fmla="*/ 2755900 w 5207000"/>
                <a:gd name="connsiteY3" fmla="*/ 1776 h 1513076"/>
                <a:gd name="connsiteX4" fmla="*/ 3759200 w 5207000"/>
                <a:gd name="connsiteY4" fmla="*/ 598676 h 1513076"/>
                <a:gd name="connsiteX5" fmla="*/ 4432300 w 5207000"/>
                <a:gd name="connsiteY5" fmla="*/ 1220976 h 1513076"/>
                <a:gd name="connsiteX6" fmla="*/ 5207000 w 5207000"/>
                <a:gd name="connsiteY6" fmla="*/ 1513076 h 1513076"/>
                <a:gd name="connsiteX0" fmla="*/ 0 w 5207000"/>
                <a:gd name="connsiteY0" fmla="*/ 1511347 h 1511347"/>
                <a:gd name="connsiteX1" fmla="*/ 800100 w 5207000"/>
                <a:gd name="connsiteY1" fmla="*/ 1409747 h 1511347"/>
                <a:gd name="connsiteX2" fmla="*/ 1663700 w 5207000"/>
                <a:gd name="connsiteY2" fmla="*/ 774747 h 1511347"/>
                <a:gd name="connsiteX3" fmla="*/ 2755900 w 5207000"/>
                <a:gd name="connsiteY3" fmla="*/ 47 h 1511347"/>
                <a:gd name="connsiteX4" fmla="*/ 3759200 w 5207000"/>
                <a:gd name="connsiteY4" fmla="*/ 596947 h 1511347"/>
                <a:gd name="connsiteX5" fmla="*/ 4432300 w 5207000"/>
                <a:gd name="connsiteY5" fmla="*/ 1219247 h 1511347"/>
                <a:gd name="connsiteX6" fmla="*/ 5207000 w 5207000"/>
                <a:gd name="connsiteY6" fmla="*/ 1511347 h 1511347"/>
                <a:gd name="connsiteX0" fmla="*/ 0 w 5207000"/>
                <a:gd name="connsiteY0" fmla="*/ 1511331 h 1511331"/>
                <a:gd name="connsiteX1" fmla="*/ 800100 w 5207000"/>
                <a:gd name="connsiteY1" fmla="*/ 1409731 h 1511331"/>
                <a:gd name="connsiteX2" fmla="*/ 1663700 w 5207000"/>
                <a:gd name="connsiteY2" fmla="*/ 774731 h 1511331"/>
                <a:gd name="connsiteX3" fmla="*/ 2755900 w 5207000"/>
                <a:gd name="connsiteY3" fmla="*/ 31 h 1511331"/>
                <a:gd name="connsiteX4" fmla="*/ 3759200 w 5207000"/>
                <a:gd name="connsiteY4" fmla="*/ 596931 h 1511331"/>
                <a:gd name="connsiteX5" fmla="*/ 4432300 w 5207000"/>
                <a:gd name="connsiteY5" fmla="*/ 1219231 h 1511331"/>
                <a:gd name="connsiteX6" fmla="*/ 5207000 w 5207000"/>
                <a:gd name="connsiteY6" fmla="*/ 1511331 h 1511331"/>
                <a:gd name="connsiteX0" fmla="*/ 0 w 5207000"/>
                <a:gd name="connsiteY0" fmla="*/ 1511334 h 1511334"/>
                <a:gd name="connsiteX1" fmla="*/ 800100 w 5207000"/>
                <a:gd name="connsiteY1" fmla="*/ 1409734 h 1511334"/>
                <a:gd name="connsiteX2" fmla="*/ 1663700 w 5207000"/>
                <a:gd name="connsiteY2" fmla="*/ 774734 h 1511334"/>
                <a:gd name="connsiteX3" fmla="*/ 2755900 w 5207000"/>
                <a:gd name="connsiteY3" fmla="*/ 34 h 1511334"/>
                <a:gd name="connsiteX4" fmla="*/ 3759200 w 5207000"/>
                <a:gd name="connsiteY4" fmla="*/ 596934 h 1511334"/>
                <a:gd name="connsiteX5" fmla="*/ 4432300 w 5207000"/>
                <a:gd name="connsiteY5" fmla="*/ 1219234 h 1511334"/>
                <a:gd name="connsiteX6" fmla="*/ 5207000 w 5207000"/>
                <a:gd name="connsiteY6" fmla="*/ 1511334 h 1511334"/>
                <a:gd name="connsiteX0" fmla="*/ 0 w 5207000"/>
                <a:gd name="connsiteY0" fmla="*/ 1511334 h 1511334"/>
                <a:gd name="connsiteX1" fmla="*/ 800100 w 5207000"/>
                <a:gd name="connsiteY1" fmla="*/ 1409734 h 1511334"/>
                <a:gd name="connsiteX2" fmla="*/ 1663700 w 5207000"/>
                <a:gd name="connsiteY2" fmla="*/ 774734 h 1511334"/>
                <a:gd name="connsiteX3" fmla="*/ 2755900 w 5207000"/>
                <a:gd name="connsiteY3" fmla="*/ 34 h 1511334"/>
                <a:gd name="connsiteX4" fmla="*/ 3759200 w 5207000"/>
                <a:gd name="connsiteY4" fmla="*/ 596934 h 1511334"/>
                <a:gd name="connsiteX5" fmla="*/ 4432300 w 5207000"/>
                <a:gd name="connsiteY5" fmla="*/ 1219234 h 1511334"/>
                <a:gd name="connsiteX6" fmla="*/ 5207000 w 5207000"/>
                <a:gd name="connsiteY6" fmla="*/ 1511334 h 1511334"/>
                <a:gd name="connsiteX0" fmla="*/ 0 w 5207000"/>
                <a:gd name="connsiteY0" fmla="*/ 1511334 h 1511334"/>
                <a:gd name="connsiteX1" fmla="*/ 800100 w 5207000"/>
                <a:gd name="connsiteY1" fmla="*/ 1409734 h 1511334"/>
                <a:gd name="connsiteX2" fmla="*/ 1663700 w 5207000"/>
                <a:gd name="connsiteY2" fmla="*/ 774734 h 1511334"/>
                <a:gd name="connsiteX3" fmla="*/ 2755900 w 5207000"/>
                <a:gd name="connsiteY3" fmla="*/ 34 h 1511334"/>
                <a:gd name="connsiteX4" fmla="*/ 3759200 w 5207000"/>
                <a:gd name="connsiteY4" fmla="*/ 596934 h 1511334"/>
                <a:gd name="connsiteX5" fmla="*/ 4432300 w 5207000"/>
                <a:gd name="connsiteY5" fmla="*/ 1219234 h 1511334"/>
                <a:gd name="connsiteX6" fmla="*/ 5207000 w 5207000"/>
                <a:gd name="connsiteY6" fmla="*/ 1511334 h 1511334"/>
                <a:gd name="connsiteX0" fmla="*/ 0 w 5207000"/>
                <a:gd name="connsiteY0" fmla="*/ 1511334 h 1511334"/>
                <a:gd name="connsiteX1" fmla="*/ 800100 w 5207000"/>
                <a:gd name="connsiteY1" fmla="*/ 1409734 h 1511334"/>
                <a:gd name="connsiteX2" fmla="*/ 1663700 w 5207000"/>
                <a:gd name="connsiteY2" fmla="*/ 774734 h 1511334"/>
                <a:gd name="connsiteX3" fmla="*/ 2755900 w 5207000"/>
                <a:gd name="connsiteY3" fmla="*/ 34 h 1511334"/>
                <a:gd name="connsiteX4" fmla="*/ 3759200 w 5207000"/>
                <a:gd name="connsiteY4" fmla="*/ 596934 h 1511334"/>
                <a:gd name="connsiteX5" fmla="*/ 4432300 w 5207000"/>
                <a:gd name="connsiteY5" fmla="*/ 1219234 h 1511334"/>
                <a:gd name="connsiteX6" fmla="*/ 5207000 w 5207000"/>
                <a:gd name="connsiteY6" fmla="*/ 1511334 h 1511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07000" h="1511334">
                  <a:moveTo>
                    <a:pt x="0" y="1511334"/>
                  </a:moveTo>
                  <a:cubicBezTo>
                    <a:pt x="385233" y="1506042"/>
                    <a:pt x="587822" y="1493498"/>
                    <a:pt x="800100" y="1409734"/>
                  </a:cubicBezTo>
                  <a:cubicBezTo>
                    <a:pt x="1012378" y="1325970"/>
                    <a:pt x="1363734" y="1148361"/>
                    <a:pt x="1663700" y="774734"/>
                  </a:cubicBezTo>
                  <a:cubicBezTo>
                    <a:pt x="1963666" y="401107"/>
                    <a:pt x="2345979" y="3664"/>
                    <a:pt x="2755900" y="34"/>
                  </a:cubicBezTo>
                  <a:cubicBezTo>
                    <a:pt x="3165821" y="-3596"/>
                    <a:pt x="3484133" y="278531"/>
                    <a:pt x="3759200" y="596934"/>
                  </a:cubicBezTo>
                  <a:cubicBezTo>
                    <a:pt x="4034267" y="915337"/>
                    <a:pt x="4177999" y="1049500"/>
                    <a:pt x="4432300" y="1219234"/>
                  </a:cubicBezTo>
                  <a:cubicBezTo>
                    <a:pt x="4686601" y="1388968"/>
                    <a:pt x="4914900" y="1442542"/>
                    <a:pt x="5207000" y="1511334"/>
                  </a:cubicBezTo>
                </a:path>
              </a:pathLst>
            </a:custGeom>
            <a:noFill/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2952080" y="5723449"/>
              <a:ext cx="724693" cy="484632"/>
            </a:xfrm>
            <a:custGeom>
              <a:avLst/>
              <a:gdLst>
                <a:gd name="connsiteX0" fmla="*/ 0 w 5207000"/>
                <a:gd name="connsiteY0" fmla="*/ 1481012 h 1513178"/>
                <a:gd name="connsiteX1" fmla="*/ 673100 w 5207000"/>
                <a:gd name="connsiteY1" fmla="*/ 1442912 h 1513178"/>
                <a:gd name="connsiteX2" fmla="*/ 1549400 w 5207000"/>
                <a:gd name="connsiteY2" fmla="*/ 858712 h 1513178"/>
                <a:gd name="connsiteX3" fmla="*/ 2679700 w 5207000"/>
                <a:gd name="connsiteY3" fmla="*/ 7812 h 1513178"/>
                <a:gd name="connsiteX4" fmla="*/ 3683000 w 5207000"/>
                <a:gd name="connsiteY4" fmla="*/ 477712 h 1513178"/>
                <a:gd name="connsiteX5" fmla="*/ 4368800 w 5207000"/>
                <a:gd name="connsiteY5" fmla="*/ 1176212 h 1513178"/>
                <a:gd name="connsiteX6" fmla="*/ 5207000 w 5207000"/>
                <a:gd name="connsiteY6" fmla="*/ 1481012 h 1513178"/>
                <a:gd name="connsiteX0" fmla="*/ 0 w 5207000"/>
                <a:gd name="connsiteY0" fmla="*/ 1481012 h 1499784"/>
                <a:gd name="connsiteX1" fmla="*/ 673100 w 5207000"/>
                <a:gd name="connsiteY1" fmla="*/ 1442912 h 1499784"/>
                <a:gd name="connsiteX2" fmla="*/ 1549400 w 5207000"/>
                <a:gd name="connsiteY2" fmla="*/ 858712 h 1499784"/>
                <a:gd name="connsiteX3" fmla="*/ 2679700 w 5207000"/>
                <a:gd name="connsiteY3" fmla="*/ 7812 h 1499784"/>
                <a:gd name="connsiteX4" fmla="*/ 3683000 w 5207000"/>
                <a:gd name="connsiteY4" fmla="*/ 477712 h 1499784"/>
                <a:gd name="connsiteX5" fmla="*/ 4368800 w 5207000"/>
                <a:gd name="connsiteY5" fmla="*/ 1176212 h 1499784"/>
                <a:gd name="connsiteX6" fmla="*/ 5207000 w 5207000"/>
                <a:gd name="connsiteY6" fmla="*/ 1481012 h 1499784"/>
                <a:gd name="connsiteX0" fmla="*/ 0 w 5207000"/>
                <a:gd name="connsiteY0" fmla="*/ 1481012 h 1481012"/>
                <a:gd name="connsiteX1" fmla="*/ 800100 w 5207000"/>
                <a:gd name="connsiteY1" fmla="*/ 1379412 h 1481012"/>
                <a:gd name="connsiteX2" fmla="*/ 1549400 w 5207000"/>
                <a:gd name="connsiteY2" fmla="*/ 858712 h 1481012"/>
                <a:gd name="connsiteX3" fmla="*/ 2679700 w 5207000"/>
                <a:gd name="connsiteY3" fmla="*/ 7812 h 1481012"/>
                <a:gd name="connsiteX4" fmla="*/ 3683000 w 5207000"/>
                <a:gd name="connsiteY4" fmla="*/ 477712 h 1481012"/>
                <a:gd name="connsiteX5" fmla="*/ 4368800 w 5207000"/>
                <a:gd name="connsiteY5" fmla="*/ 1176212 h 1481012"/>
                <a:gd name="connsiteX6" fmla="*/ 5207000 w 5207000"/>
                <a:gd name="connsiteY6" fmla="*/ 1481012 h 1481012"/>
                <a:gd name="connsiteX0" fmla="*/ 0 w 5207000"/>
                <a:gd name="connsiteY0" fmla="*/ 1477389 h 1477389"/>
                <a:gd name="connsiteX1" fmla="*/ 800100 w 5207000"/>
                <a:gd name="connsiteY1" fmla="*/ 1375789 h 1477389"/>
                <a:gd name="connsiteX2" fmla="*/ 1663700 w 5207000"/>
                <a:gd name="connsiteY2" fmla="*/ 740789 h 1477389"/>
                <a:gd name="connsiteX3" fmla="*/ 2679700 w 5207000"/>
                <a:gd name="connsiteY3" fmla="*/ 4189 h 1477389"/>
                <a:gd name="connsiteX4" fmla="*/ 3683000 w 5207000"/>
                <a:gd name="connsiteY4" fmla="*/ 474089 h 1477389"/>
                <a:gd name="connsiteX5" fmla="*/ 4368800 w 5207000"/>
                <a:gd name="connsiteY5" fmla="*/ 1172589 h 1477389"/>
                <a:gd name="connsiteX6" fmla="*/ 5207000 w 5207000"/>
                <a:gd name="connsiteY6" fmla="*/ 1477389 h 1477389"/>
                <a:gd name="connsiteX0" fmla="*/ 0 w 5207000"/>
                <a:gd name="connsiteY0" fmla="*/ 1477389 h 1477389"/>
                <a:gd name="connsiteX1" fmla="*/ 800100 w 5207000"/>
                <a:gd name="connsiteY1" fmla="*/ 1375789 h 1477389"/>
                <a:gd name="connsiteX2" fmla="*/ 1663700 w 5207000"/>
                <a:gd name="connsiteY2" fmla="*/ 740789 h 1477389"/>
                <a:gd name="connsiteX3" fmla="*/ 2679700 w 5207000"/>
                <a:gd name="connsiteY3" fmla="*/ 4189 h 1477389"/>
                <a:gd name="connsiteX4" fmla="*/ 3683000 w 5207000"/>
                <a:gd name="connsiteY4" fmla="*/ 474089 h 1477389"/>
                <a:gd name="connsiteX5" fmla="*/ 4368800 w 5207000"/>
                <a:gd name="connsiteY5" fmla="*/ 1172589 h 1477389"/>
                <a:gd name="connsiteX6" fmla="*/ 5207000 w 5207000"/>
                <a:gd name="connsiteY6" fmla="*/ 1477389 h 1477389"/>
                <a:gd name="connsiteX0" fmla="*/ 0 w 5207000"/>
                <a:gd name="connsiteY0" fmla="*/ 1515146 h 1515146"/>
                <a:gd name="connsiteX1" fmla="*/ 800100 w 5207000"/>
                <a:gd name="connsiteY1" fmla="*/ 1413546 h 1515146"/>
                <a:gd name="connsiteX2" fmla="*/ 1663700 w 5207000"/>
                <a:gd name="connsiteY2" fmla="*/ 778546 h 1515146"/>
                <a:gd name="connsiteX3" fmla="*/ 2755900 w 5207000"/>
                <a:gd name="connsiteY3" fmla="*/ 3846 h 1515146"/>
                <a:gd name="connsiteX4" fmla="*/ 3683000 w 5207000"/>
                <a:gd name="connsiteY4" fmla="*/ 511846 h 1515146"/>
                <a:gd name="connsiteX5" fmla="*/ 4368800 w 5207000"/>
                <a:gd name="connsiteY5" fmla="*/ 1210346 h 1515146"/>
                <a:gd name="connsiteX6" fmla="*/ 5207000 w 5207000"/>
                <a:gd name="connsiteY6" fmla="*/ 1515146 h 1515146"/>
                <a:gd name="connsiteX0" fmla="*/ 0 w 5207000"/>
                <a:gd name="connsiteY0" fmla="*/ 1517312 h 1517312"/>
                <a:gd name="connsiteX1" fmla="*/ 800100 w 5207000"/>
                <a:gd name="connsiteY1" fmla="*/ 1415712 h 1517312"/>
                <a:gd name="connsiteX2" fmla="*/ 1663700 w 5207000"/>
                <a:gd name="connsiteY2" fmla="*/ 780712 h 1517312"/>
                <a:gd name="connsiteX3" fmla="*/ 2755900 w 5207000"/>
                <a:gd name="connsiteY3" fmla="*/ 6012 h 1517312"/>
                <a:gd name="connsiteX4" fmla="*/ 3683000 w 5207000"/>
                <a:gd name="connsiteY4" fmla="*/ 514012 h 1517312"/>
                <a:gd name="connsiteX5" fmla="*/ 4368800 w 5207000"/>
                <a:gd name="connsiteY5" fmla="*/ 1212512 h 1517312"/>
                <a:gd name="connsiteX6" fmla="*/ 5207000 w 5207000"/>
                <a:gd name="connsiteY6" fmla="*/ 1517312 h 1517312"/>
                <a:gd name="connsiteX0" fmla="*/ 0 w 5207000"/>
                <a:gd name="connsiteY0" fmla="*/ 1512772 h 1512772"/>
                <a:gd name="connsiteX1" fmla="*/ 800100 w 5207000"/>
                <a:gd name="connsiteY1" fmla="*/ 1411172 h 1512772"/>
                <a:gd name="connsiteX2" fmla="*/ 1663700 w 5207000"/>
                <a:gd name="connsiteY2" fmla="*/ 776172 h 1512772"/>
                <a:gd name="connsiteX3" fmla="*/ 2755900 w 5207000"/>
                <a:gd name="connsiteY3" fmla="*/ 1472 h 1512772"/>
                <a:gd name="connsiteX4" fmla="*/ 3759200 w 5207000"/>
                <a:gd name="connsiteY4" fmla="*/ 598372 h 1512772"/>
                <a:gd name="connsiteX5" fmla="*/ 4368800 w 5207000"/>
                <a:gd name="connsiteY5" fmla="*/ 1207972 h 1512772"/>
                <a:gd name="connsiteX6" fmla="*/ 5207000 w 5207000"/>
                <a:gd name="connsiteY6" fmla="*/ 1512772 h 1512772"/>
                <a:gd name="connsiteX0" fmla="*/ 0 w 5207000"/>
                <a:gd name="connsiteY0" fmla="*/ 1513066 h 1513066"/>
                <a:gd name="connsiteX1" fmla="*/ 800100 w 5207000"/>
                <a:gd name="connsiteY1" fmla="*/ 1411466 h 1513066"/>
                <a:gd name="connsiteX2" fmla="*/ 1663700 w 5207000"/>
                <a:gd name="connsiteY2" fmla="*/ 776466 h 1513066"/>
                <a:gd name="connsiteX3" fmla="*/ 2755900 w 5207000"/>
                <a:gd name="connsiteY3" fmla="*/ 1766 h 1513066"/>
                <a:gd name="connsiteX4" fmla="*/ 3759200 w 5207000"/>
                <a:gd name="connsiteY4" fmla="*/ 598666 h 1513066"/>
                <a:gd name="connsiteX5" fmla="*/ 4368800 w 5207000"/>
                <a:gd name="connsiteY5" fmla="*/ 1208266 h 1513066"/>
                <a:gd name="connsiteX6" fmla="*/ 5207000 w 5207000"/>
                <a:gd name="connsiteY6" fmla="*/ 1513066 h 1513066"/>
                <a:gd name="connsiteX0" fmla="*/ 0 w 5207000"/>
                <a:gd name="connsiteY0" fmla="*/ 1512779 h 1512779"/>
                <a:gd name="connsiteX1" fmla="*/ 800100 w 5207000"/>
                <a:gd name="connsiteY1" fmla="*/ 1411179 h 1512779"/>
                <a:gd name="connsiteX2" fmla="*/ 1663700 w 5207000"/>
                <a:gd name="connsiteY2" fmla="*/ 776179 h 1512779"/>
                <a:gd name="connsiteX3" fmla="*/ 2755900 w 5207000"/>
                <a:gd name="connsiteY3" fmla="*/ 1479 h 1512779"/>
                <a:gd name="connsiteX4" fmla="*/ 3759200 w 5207000"/>
                <a:gd name="connsiteY4" fmla="*/ 598379 h 1512779"/>
                <a:gd name="connsiteX5" fmla="*/ 4432300 w 5207000"/>
                <a:gd name="connsiteY5" fmla="*/ 1220679 h 1512779"/>
                <a:gd name="connsiteX6" fmla="*/ 5207000 w 5207000"/>
                <a:gd name="connsiteY6" fmla="*/ 1512779 h 1512779"/>
                <a:gd name="connsiteX0" fmla="*/ 0 w 5207000"/>
                <a:gd name="connsiteY0" fmla="*/ 1513076 h 1513076"/>
                <a:gd name="connsiteX1" fmla="*/ 800100 w 5207000"/>
                <a:gd name="connsiteY1" fmla="*/ 1411476 h 1513076"/>
                <a:gd name="connsiteX2" fmla="*/ 1663700 w 5207000"/>
                <a:gd name="connsiteY2" fmla="*/ 776476 h 1513076"/>
                <a:gd name="connsiteX3" fmla="*/ 2755900 w 5207000"/>
                <a:gd name="connsiteY3" fmla="*/ 1776 h 1513076"/>
                <a:gd name="connsiteX4" fmla="*/ 3759200 w 5207000"/>
                <a:gd name="connsiteY4" fmla="*/ 598676 h 1513076"/>
                <a:gd name="connsiteX5" fmla="*/ 4432300 w 5207000"/>
                <a:gd name="connsiteY5" fmla="*/ 1220976 h 1513076"/>
                <a:gd name="connsiteX6" fmla="*/ 5207000 w 5207000"/>
                <a:gd name="connsiteY6" fmla="*/ 1513076 h 1513076"/>
                <a:gd name="connsiteX0" fmla="*/ 0 w 5207000"/>
                <a:gd name="connsiteY0" fmla="*/ 1513076 h 1513076"/>
                <a:gd name="connsiteX1" fmla="*/ 800100 w 5207000"/>
                <a:gd name="connsiteY1" fmla="*/ 1411476 h 1513076"/>
                <a:gd name="connsiteX2" fmla="*/ 1375693 w 5207000"/>
                <a:gd name="connsiteY2" fmla="*/ 1062196 h 1513076"/>
                <a:gd name="connsiteX3" fmla="*/ 1663700 w 5207000"/>
                <a:gd name="connsiteY3" fmla="*/ 776476 h 1513076"/>
                <a:gd name="connsiteX4" fmla="*/ 2755900 w 5207000"/>
                <a:gd name="connsiteY4" fmla="*/ 1776 h 1513076"/>
                <a:gd name="connsiteX5" fmla="*/ 3759200 w 5207000"/>
                <a:gd name="connsiteY5" fmla="*/ 598676 h 1513076"/>
                <a:gd name="connsiteX6" fmla="*/ 4432300 w 5207000"/>
                <a:gd name="connsiteY6" fmla="*/ 1220976 h 1513076"/>
                <a:gd name="connsiteX7" fmla="*/ 5207000 w 5207000"/>
                <a:gd name="connsiteY7" fmla="*/ 1513076 h 1513076"/>
                <a:gd name="connsiteX0" fmla="*/ 0 w 5207000"/>
                <a:gd name="connsiteY0" fmla="*/ 1513076 h 1513076"/>
                <a:gd name="connsiteX1" fmla="*/ 800100 w 5207000"/>
                <a:gd name="connsiteY1" fmla="*/ 1411476 h 1513076"/>
                <a:gd name="connsiteX2" fmla="*/ 1663700 w 5207000"/>
                <a:gd name="connsiteY2" fmla="*/ 776476 h 1513076"/>
                <a:gd name="connsiteX3" fmla="*/ 2755900 w 5207000"/>
                <a:gd name="connsiteY3" fmla="*/ 1776 h 1513076"/>
                <a:gd name="connsiteX4" fmla="*/ 3759200 w 5207000"/>
                <a:gd name="connsiteY4" fmla="*/ 598676 h 1513076"/>
                <a:gd name="connsiteX5" fmla="*/ 4432300 w 5207000"/>
                <a:gd name="connsiteY5" fmla="*/ 1220976 h 1513076"/>
                <a:gd name="connsiteX6" fmla="*/ 5207000 w 5207000"/>
                <a:gd name="connsiteY6" fmla="*/ 1513076 h 1513076"/>
                <a:gd name="connsiteX0" fmla="*/ 0 w 5207000"/>
                <a:gd name="connsiteY0" fmla="*/ 1513076 h 1513076"/>
                <a:gd name="connsiteX1" fmla="*/ 800100 w 5207000"/>
                <a:gd name="connsiteY1" fmla="*/ 1411476 h 1513076"/>
                <a:gd name="connsiteX2" fmla="*/ 1663700 w 5207000"/>
                <a:gd name="connsiteY2" fmla="*/ 776476 h 1513076"/>
                <a:gd name="connsiteX3" fmla="*/ 2755900 w 5207000"/>
                <a:gd name="connsiteY3" fmla="*/ 1776 h 1513076"/>
                <a:gd name="connsiteX4" fmla="*/ 3759200 w 5207000"/>
                <a:gd name="connsiteY4" fmla="*/ 598676 h 1513076"/>
                <a:gd name="connsiteX5" fmla="*/ 4432300 w 5207000"/>
                <a:gd name="connsiteY5" fmla="*/ 1220976 h 1513076"/>
                <a:gd name="connsiteX6" fmla="*/ 5207000 w 5207000"/>
                <a:gd name="connsiteY6" fmla="*/ 1513076 h 1513076"/>
                <a:gd name="connsiteX0" fmla="*/ 0 w 5207000"/>
                <a:gd name="connsiteY0" fmla="*/ 1513076 h 1513076"/>
                <a:gd name="connsiteX1" fmla="*/ 800100 w 5207000"/>
                <a:gd name="connsiteY1" fmla="*/ 1411476 h 1513076"/>
                <a:gd name="connsiteX2" fmla="*/ 1663700 w 5207000"/>
                <a:gd name="connsiteY2" fmla="*/ 776476 h 1513076"/>
                <a:gd name="connsiteX3" fmla="*/ 2755900 w 5207000"/>
                <a:gd name="connsiteY3" fmla="*/ 1776 h 1513076"/>
                <a:gd name="connsiteX4" fmla="*/ 3759200 w 5207000"/>
                <a:gd name="connsiteY4" fmla="*/ 598676 h 1513076"/>
                <a:gd name="connsiteX5" fmla="*/ 4432300 w 5207000"/>
                <a:gd name="connsiteY5" fmla="*/ 1220976 h 1513076"/>
                <a:gd name="connsiteX6" fmla="*/ 5207000 w 5207000"/>
                <a:gd name="connsiteY6" fmla="*/ 1513076 h 1513076"/>
                <a:gd name="connsiteX0" fmla="*/ 0 w 5207000"/>
                <a:gd name="connsiteY0" fmla="*/ 1511347 h 1511347"/>
                <a:gd name="connsiteX1" fmla="*/ 800100 w 5207000"/>
                <a:gd name="connsiteY1" fmla="*/ 1409747 h 1511347"/>
                <a:gd name="connsiteX2" fmla="*/ 1663700 w 5207000"/>
                <a:gd name="connsiteY2" fmla="*/ 774747 h 1511347"/>
                <a:gd name="connsiteX3" fmla="*/ 2755900 w 5207000"/>
                <a:gd name="connsiteY3" fmla="*/ 47 h 1511347"/>
                <a:gd name="connsiteX4" fmla="*/ 3759200 w 5207000"/>
                <a:gd name="connsiteY4" fmla="*/ 596947 h 1511347"/>
                <a:gd name="connsiteX5" fmla="*/ 4432300 w 5207000"/>
                <a:gd name="connsiteY5" fmla="*/ 1219247 h 1511347"/>
                <a:gd name="connsiteX6" fmla="*/ 5207000 w 5207000"/>
                <a:gd name="connsiteY6" fmla="*/ 1511347 h 1511347"/>
                <a:gd name="connsiteX0" fmla="*/ 0 w 5207000"/>
                <a:gd name="connsiteY0" fmla="*/ 1511331 h 1511331"/>
                <a:gd name="connsiteX1" fmla="*/ 800100 w 5207000"/>
                <a:gd name="connsiteY1" fmla="*/ 1409731 h 1511331"/>
                <a:gd name="connsiteX2" fmla="*/ 1663700 w 5207000"/>
                <a:gd name="connsiteY2" fmla="*/ 774731 h 1511331"/>
                <a:gd name="connsiteX3" fmla="*/ 2755900 w 5207000"/>
                <a:gd name="connsiteY3" fmla="*/ 31 h 1511331"/>
                <a:gd name="connsiteX4" fmla="*/ 3759200 w 5207000"/>
                <a:gd name="connsiteY4" fmla="*/ 596931 h 1511331"/>
                <a:gd name="connsiteX5" fmla="*/ 4432300 w 5207000"/>
                <a:gd name="connsiteY5" fmla="*/ 1219231 h 1511331"/>
                <a:gd name="connsiteX6" fmla="*/ 5207000 w 5207000"/>
                <a:gd name="connsiteY6" fmla="*/ 1511331 h 1511331"/>
                <a:gd name="connsiteX0" fmla="*/ 0 w 5207000"/>
                <a:gd name="connsiteY0" fmla="*/ 1511334 h 1511334"/>
                <a:gd name="connsiteX1" fmla="*/ 800100 w 5207000"/>
                <a:gd name="connsiteY1" fmla="*/ 1409734 h 1511334"/>
                <a:gd name="connsiteX2" fmla="*/ 1663700 w 5207000"/>
                <a:gd name="connsiteY2" fmla="*/ 774734 h 1511334"/>
                <a:gd name="connsiteX3" fmla="*/ 2755900 w 5207000"/>
                <a:gd name="connsiteY3" fmla="*/ 34 h 1511334"/>
                <a:gd name="connsiteX4" fmla="*/ 3759200 w 5207000"/>
                <a:gd name="connsiteY4" fmla="*/ 596934 h 1511334"/>
                <a:gd name="connsiteX5" fmla="*/ 4432300 w 5207000"/>
                <a:gd name="connsiteY5" fmla="*/ 1219234 h 1511334"/>
                <a:gd name="connsiteX6" fmla="*/ 5207000 w 5207000"/>
                <a:gd name="connsiteY6" fmla="*/ 1511334 h 1511334"/>
                <a:gd name="connsiteX0" fmla="*/ 0 w 5207000"/>
                <a:gd name="connsiteY0" fmla="*/ 1511334 h 1511334"/>
                <a:gd name="connsiteX1" fmla="*/ 800100 w 5207000"/>
                <a:gd name="connsiteY1" fmla="*/ 1409734 h 1511334"/>
                <a:gd name="connsiteX2" fmla="*/ 1663700 w 5207000"/>
                <a:gd name="connsiteY2" fmla="*/ 774734 h 1511334"/>
                <a:gd name="connsiteX3" fmla="*/ 2755900 w 5207000"/>
                <a:gd name="connsiteY3" fmla="*/ 34 h 1511334"/>
                <a:gd name="connsiteX4" fmla="*/ 3759200 w 5207000"/>
                <a:gd name="connsiteY4" fmla="*/ 596934 h 1511334"/>
                <a:gd name="connsiteX5" fmla="*/ 4432300 w 5207000"/>
                <a:gd name="connsiteY5" fmla="*/ 1219234 h 1511334"/>
                <a:gd name="connsiteX6" fmla="*/ 5207000 w 5207000"/>
                <a:gd name="connsiteY6" fmla="*/ 1511334 h 1511334"/>
                <a:gd name="connsiteX0" fmla="*/ 0 w 5207000"/>
                <a:gd name="connsiteY0" fmla="*/ 1511334 h 1511334"/>
                <a:gd name="connsiteX1" fmla="*/ 800100 w 5207000"/>
                <a:gd name="connsiteY1" fmla="*/ 1409734 h 1511334"/>
                <a:gd name="connsiteX2" fmla="*/ 1663700 w 5207000"/>
                <a:gd name="connsiteY2" fmla="*/ 774734 h 1511334"/>
                <a:gd name="connsiteX3" fmla="*/ 2755900 w 5207000"/>
                <a:gd name="connsiteY3" fmla="*/ 34 h 1511334"/>
                <a:gd name="connsiteX4" fmla="*/ 3759200 w 5207000"/>
                <a:gd name="connsiteY4" fmla="*/ 596934 h 1511334"/>
                <a:gd name="connsiteX5" fmla="*/ 4432300 w 5207000"/>
                <a:gd name="connsiteY5" fmla="*/ 1219234 h 1511334"/>
                <a:gd name="connsiteX6" fmla="*/ 5207000 w 5207000"/>
                <a:gd name="connsiteY6" fmla="*/ 1511334 h 1511334"/>
                <a:gd name="connsiteX0" fmla="*/ 0 w 5207000"/>
                <a:gd name="connsiteY0" fmla="*/ 1511334 h 1511334"/>
                <a:gd name="connsiteX1" fmla="*/ 800100 w 5207000"/>
                <a:gd name="connsiteY1" fmla="*/ 1409734 h 1511334"/>
                <a:gd name="connsiteX2" fmla="*/ 1663700 w 5207000"/>
                <a:gd name="connsiteY2" fmla="*/ 774734 h 1511334"/>
                <a:gd name="connsiteX3" fmla="*/ 2755900 w 5207000"/>
                <a:gd name="connsiteY3" fmla="*/ 34 h 1511334"/>
                <a:gd name="connsiteX4" fmla="*/ 3759200 w 5207000"/>
                <a:gd name="connsiteY4" fmla="*/ 596934 h 1511334"/>
                <a:gd name="connsiteX5" fmla="*/ 4432300 w 5207000"/>
                <a:gd name="connsiteY5" fmla="*/ 1219234 h 1511334"/>
                <a:gd name="connsiteX6" fmla="*/ 5207000 w 5207000"/>
                <a:gd name="connsiteY6" fmla="*/ 1511334 h 1511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07000" h="1511334">
                  <a:moveTo>
                    <a:pt x="0" y="1511334"/>
                  </a:moveTo>
                  <a:cubicBezTo>
                    <a:pt x="385233" y="1506042"/>
                    <a:pt x="587822" y="1493498"/>
                    <a:pt x="800100" y="1409734"/>
                  </a:cubicBezTo>
                  <a:cubicBezTo>
                    <a:pt x="1012378" y="1325970"/>
                    <a:pt x="1363734" y="1148361"/>
                    <a:pt x="1663700" y="774734"/>
                  </a:cubicBezTo>
                  <a:cubicBezTo>
                    <a:pt x="1963666" y="401107"/>
                    <a:pt x="2345979" y="3664"/>
                    <a:pt x="2755900" y="34"/>
                  </a:cubicBezTo>
                  <a:cubicBezTo>
                    <a:pt x="3165821" y="-3596"/>
                    <a:pt x="3484133" y="278531"/>
                    <a:pt x="3759200" y="596934"/>
                  </a:cubicBezTo>
                  <a:cubicBezTo>
                    <a:pt x="4034267" y="915337"/>
                    <a:pt x="4177999" y="1049500"/>
                    <a:pt x="4432300" y="1219234"/>
                  </a:cubicBezTo>
                  <a:cubicBezTo>
                    <a:pt x="4686601" y="1388968"/>
                    <a:pt x="4914900" y="1442542"/>
                    <a:pt x="5207000" y="1511334"/>
                  </a:cubicBezTo>
                </a:path>
              </a:pathLst>
            </a:custGeom>
            <a:noFill/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3312120" y="5743477"/>
              <a:ext cx="724693" cy="484632"/>
            </a:xfrm>
            <a:custGeom>
              <a:avLst/>
              <a:gdLst>
                <a:gd name="connsiteX0" fmla="*/ 0 w 5207000"/>
                <a:gd name="connsiteY0" fmla="*/ 1481012 h 1513178"/>
                <a:gd name="connsiteX1" fmla="*/ 673100 w 5207000"/>
                <a:gd name="connsiteY1" fmla="*/ 1442912 h 1513178"/>
                <a:gd name="connsiteX2" fmla="*/ 1549400 w 5207000"/>
                <a:gd name="connsiteY2" fmla="*/ 858712 h 1513178"/>
                <a:gd name="connsiteX3" fmla="*/ 2679700 w 5207000"/>
                <a:gd name="connsiteY3" fmla="*/ 7812 h 1513178"/>
                <a:gd name="connsiteX4" fmla="*/ 3683000 w 5207000"/>
                <a:gd name="connsiteY4" fmla="*/ 477712 h 1513178"/>
                <a:gd name="connsiteX5" fmla="*/ 4368800 w 5207000"/>
                <a:gd name="connsiteY5" fmla="*/ 1176212 h 1513178"/>
                <a:gd name="connsiteX6" fmla="*/ 5207000 w 5207000"/>
                <a:gd name="connsiteY6" fmla="*/ 1481012 h 1513178"/>
                <a:gd name="connsiteX0" fmla="*/ 0 w 5207000"/>
                <a:gd name="connsiteY0" fmla="*/ 1481012 h 1499784"/>
                <a:gd name="connsiteX1" fmla="*/ 673100 w 5207000"/>
                <a:gd name="connsiteY1" fmla="*/ 1442912 h 1499784"/>
                <a:gd name="connsiteX2" fmla="*/ 1549400 w 5207000"/>
                <a:gd name="connsiteY2" fmla="*/ 858712 h 1499784"/>
                <a:gd name="connsiteX3" fmla="*/ 2679700 w 5207000"/>
                <a:gd name="connsiteY3" fmla="*/ 7812 h 1499784"/>
                <a:gd name="connsiteX4" fmla="*/ 3683000 w 5207000"/>
                <a:gd name="connsiteY4" fmla="*/ 477712 h 1499784"/>
                <a:gd name="connsiteX5" fmla="*/ 4368800 w 5207000"/>
                <a:gd name="connsiteY5" fmla="*/ 1176212 h 1499784"/>
                <a:gd name="connsiteX6" fmla="*/ 5207000 w 5207000"/>
                <a:gd name="connsiteY6" fmla="*/ 1481012 h 1499784"/>
                <a:gd name="connsiteX0" fmla="*/ 0 w 5207000"/>
                <a:gd name="connsiteY0" fmla="*/ 1481012 h 1481012"/>
                <a:gd name="connsiteX1" fmla="*/ 800100 w 5207000"/>
                <a:gd name="connsiteY1" fmla="*/ 1379412 h 1481012"/>
                <a:gd name="connsiteX2" fmla="*/ 1549400 w 5207000"/>
                <a:gd name="connsiteY2" fmla="*/ 858712 h 1481012"/>
                <a:gd name="connsiteX3" fmla="*/ 2679700 w 5207000"/>
                <a:gd name="connsiteY3" fmla="*/ 7812 h 1481012"/>
                <a:gd name="connsiteX4" fmla="*/ 3683000 w 5207000"/>
                <a:gd name="connsiteY4" fmla="*/ 477712 h 1481012"/>
                <a:gd name="connsiteX5" fmla="*/ 4368800 w 5207000"/>
                <a:gd name="connsiteY5" fmla="*/ 1176212 h 1481012"/>
                <a:gd name="connsiteX6" fmla="*/ 5207000 w 5207000"/>
                <a:gd name="connsiteY6" fmla="*/ 1481012 h 1481012"/>
                <a:gd name="connsiteX0" fmla="*/ 0 w 5207000"/>
                <a:gd name="connsiteY0" fmla="*/ 1477389 h 1477389"/>
                <a:gd name="connsiteX1" fmla="*/ 800100 w 5207000"/>
                <a:gd name="connsiteY1" fmla="*/ 1375789 h 1477389"/>
                <a:gd name="connsiteX2" fmla="*/ 1663700 w 5207000"/>
                <a:gd name="connsiteY2" fmla="*/ 740789 h 1477389"/>
                <a:gd name="connsiteX3" fmla="*/ 2679700 w 5207000"/>
                <a:gd name="connsiteY3" fmla="*/ 4189 h 1477389"/>
                <a:gd name="connsiteX4" fmla="*/ 3683000 w 5207000"/>
                <a:gd name="connsiteY4" fmla="*/ 474089 h 1477389"/>
                <a:gd name="connsiteX5" fmla="*/ 4368800 w 5207000"/>
                <a:gd name="connsiteY5" fmla="*/ 1172589 h 1477389"/>
                <a:gd name="connsiteX6" fmla="*/ 5207000 w 5207000"/>
                <a:gd name="connsiteY6" fmla="*/ 1477389 h 1477389"/>
                <a:gd name="connsiteX0" fmla="*/ 0 w 5207000"/>
                <a:gd name="connsiteY0" fmla="*/ 1477389 h 1477389"/>
                <a:gd name="connsiteX1" fmla="*/ 800100 w 5207000"/>
                <a:gd name="connsiteY1" fmla="*/ 1375789 h 1477389"/>
                <a:gd name="connsiteX2" fmla="*/ 1663700 w 5207000"/>
                <a:gd name="connsiteY2" fmla="*/ 740789 h 1477389"/>
                <a:gd name="connsiteX3" fmla="*/ 2679700 w 5207000"/>
                <a:gd name="connsiteY3" fmla="*/ 4189 h 1477389"/>
                <a:gd name="connsiteX4" fmla="*/ 3683000 w 5207000"/>
                <a:gd name="connsiteY4" fmla="*/ 474089 h 1477389"/>
                <a:gd name="connsiteX5" fmla="*/ 4368800 w 5207000"/>
                <a:gd name="connsiteY5" fmla="*/ 1172589 h 1477389"/>
                <a:gd name="connsiteX6" fmla="*/ 5207000 w 5207000"/>
                <a:gd name="connsiteY6" fmla="*/ 1477389 h 1477389"/>
                <a:gd name="connsiteX0" fmla="*/ 0 w 5207000"/>
                <a:gd name="connsiteY0" fmla="*/ 1515146 h 1515146"/>
                <a:gd name="connsiteX1" fmla="*/ 800100 w 5207000"/>
                <a:gd name="connsiteY1" fmla="*/ 1413546 h 1515146"/>
                <a:gd name="connsiteX2" fmla="*/ 1663700 w 5207000"/>
                <a:gd name="connsiteY2" fmla="*/ 778546 h 1515146"/>
                <a:gd name="connsiteX3" fmla="*/ 2755900 w 5207000"/>
                <a:gd name="connsiteY3" fmla="*/ 3846 h 1515146"/>
                <a:gd name="connsiteX4" fmla="*/ 3683000 w 5207000"/>
                <a:gd name="connsiteY4" fmla="*/ 511846 h 1515146"/>
                <a:gd name="connsiteX5" fmla="*/ 4368800 w 5207000"/>
                <a:gd name="connsiteY5" fmla="*/ 1210346 h 1515146"/>
                <a:gd name="connsiteX6" fmla="*/ 5207000 w 5207000"/>
                <a:gd name="connsiteY6" fmla="*/ 1515146 h 1515146"/>
                <a:gd name="connsiteX0" fmla="*/ 0 w 5207000"/>
                <a:gd name="connsiteY0" fmla="*/ 1517312 h 1517312"/>
                <a:gd name="connsiteX1" fmla="*/ 800100 w 5207000"/>
                <a:gd name="connsiteY1" fmla="*/ 1415712 h 1517312"/>
                <a:gd name="connsiteX2" fmla="*/ 1663700 w 5207000"/>
                <a:gd name="connsiteY2" fmla="*/ 780712 h 1517312"/>
                <a:gd name="connsiteX3" fmla="*/ 2755900 w 5207000"/>
                <a:gd name="connsiteY3" fmla="*/ 6012 h 1517312"/>
                <a:gd name="connsiteX4" fmla="*/ 3683000 w 5207000"/>
                <a:gd name="connsiteY4" fmla="*/ 514012 h 1517312"/>
                <a:gd name="connsiteX5" fmla="*/ 4368800 w 5207000"/>
                <a:gd name="connsiteY5" fmla="*/ 1212512 h 1517312"/>
                <a:gd name="connsiteX6" fmla="*/ 5207000 w 5207000"/>
                <a:gd name="connsiteY6" fmla="*/ 1517312 h 1517312"/>
                <a:gd name="connsiteX0" fmla="*/ 0 w 5207000"/>
                <a:gd name="connsiteY0" fmla="*/ 1512772 h 1512772"/>
                <a:gd name="connsiteX1" fmla="*/ 800100 w 5207000"/>
                <a:gd name="connsiteY1" fmla="*/ 1411172 h 1512772"/>
                <a:gd name="connsiteX2" fmla="*/ 1663700 w 5207000"/>
                <a:gd name="connsiteY2" fmla="*/ 776172 h 1512772"/>
                <a:gd name="connsiteX3" fmla="*/ 2755900 w 5207000"/>
                <a:gd name="connsiteY3" fmla="*/ 1472 h 1512772"/>
                <a:gd name="connsiteX4" fmla="*/ 3759200 w 5207000"/>
                <a:gd name="connsiteY4" fmla="*/ 598372 h 1512772"/>
                <a:gd name="connsiteX5" fmla="*/ 4368800 w 5207000"/>
                <a:gd name="connsiteY5" fmla="*/ 1207972 h 1512772"/>
                <a:gd name="connsiteX6" fmla="*/ 5207000 w 5207000"/>
                <a:gd name="connsiteY6" fmla="*/ 1512772 h 1512772"/>
                <a:gd name="connsiteX0" fmla="*/ 0 w 5207000"/>
                <a:gd name="connsiteY0" fmla="*/ 1513066 h 1513066"/>
                <a:gd name="connsiteX1" fmla="*/ 800100 w 5207000"/>
                <a:gd name="connsiteY1" fmla="*/ 1411466 h 1513066"/>
                <a:gd name="connsiteX2" fmla="*/ 1663700 w 5207000"/>
                <a:gd name="connsiteY2" fmla="*/ 776466 h 1513066"/>
                <a:gd name="connsiteX3" fmla="*/ 2755900 w 5207000"/>
                <a:gd name="connsiteY3" fmla="*/ 1766 h 1513066"/>
                <a:gd name="connsiteX4" fmla="*/ 3759200 w 5207000"/>
                <a:gd name="connsiteY4" fmla="*/ 598666 h 1513066"/>
                <a:gd name="connsiteX5" fmla="*/ 4368800 w 5207000"/>
                <a:gd name="connsiteY5" fmla="*/ 1208266 h 1513066"/>
                <a:gd name="connsiteX6" fmla="*/ 5207000 w 5207000"/>
                <a:gd name="connsiteY6" fmla="*/ 1513066 h 1513066"/>
                <a:gd name="connsiteX0" fmla="*/ 0 w 5207000"/>
                <a:gd name="connsiteY0" fmla="*/ 1512779 h 1512779"/>
                <a:gd name="connsiteX1" fmla="*/ 800100 w 5207000"/>
                <a:gd name="connsiteY1" fmla="*/ 1411179 h 1512779"/>
                <a:gd name="connsiteX2" fmla="*/ 1663700 w 5207000"/>
                <a:gd name="connsiteY2" fmla="*/ 776179 h 1512779"/>
                <a:gd name="connsiteX3" fmla="*/ 2755900 w 5207000"/>
                <a:gd name="connsiteY3" fmla="*/ 1479 h 1512779"/>
                <a:gd name="connsiteX4" fmla="*/ 3759200 w 5207000"/>
                <a:gd name="connsiteY4" fmla="*/ 598379 h 1512779"/>
                <a:gd name="connsiteX5" fmla="*/ 4432300 w 5207000"/>
                <a:gd name="connsiteY5" fmla="*/ 1220679 h 1512779"/>
                <a:gd name="connsiteX6" fmla="*/ 5207000 w 5207000"/>
                <a:gd name="connsiteY6" fmla="*/ 1512779 h 1512779"/>
                <a:gd name="connsiteX0" fmla="*/ 0 w 5207000"/>
                <a:gd name="connsiteY0" fmla="*/ 1513076 h 1513076"/>
                <a:gd name="connsiteX1" fmla="*/ 800100 w 5207000"/>
                <a:gd name="connsiteY1" fmla="*/ 1411476 h 1513076"/>
                <a:gd name="connsiteX2" fmla="*/ 1663700 w 5207000"/>
                <a:gd name="connsiteY2" fmla="*/ 776476 h 1513076"/>
                <a:gd name="connsiteX3" fmla="*/ 2755900 w 5207000"/>
                <a:gd name="connsiteY3" fmla="*/ 1776 h 1513076"/>
                <a:gd name="connsiteX4" fmla="*/ 3759200 w 5207000"/>
                <a:gd name="connsiteY4" fmla="*/ 598676 h 1513076"/>
                <a:gd name="connsiteX5" fmla="*/ 4432300 w 5207000"/>
                <a:gd name="connsiteY5" fmla="*/ 1220976 h 1513076"/>
                <a:gd name="connsiteX6" fmla="*/ 5207000 w 5207000"/>
                <a:gd name="connsiteY6" fmla="*/ 1513076 h 1513076"/>
                <a:gd name="connsiteX0" fmla="*/ 0 w 5207000"/>
                <a:gd name="connsiteY0" fmla="*/ 1513076 h 1513076"/>
                <a:gd name="connsiteX1" fmla="*/ 800100 w 5207000"/>
                <a:gd name="connsiteY1" fmla="*/ 1411476 h 1513076"/>
                <a:gd name="connsiteX2" fmla="*/ 1375693 w 5207000"/>
                <a:gd name="connsiteY2" fmla="*/ 1062196 h 1513076"/>
                <a:gd name="connsiteX3" fmla="*/ 1663700 w 5207000"/>
                <a:gd name="connsiteY3" fmla="*/ 776476 h 1513076"/>
                <a:gd name="connsiteX4" fmla="*/ 2755900 w 5207000"/>
                <a:gd name="connsiteY4" fmla="*/ 1776 h 1513076"/>
                <a:gd name="connsiteX5" fmla="*/ 3759200 w 5207000"/>
                <a:gd name="connsiteY5" fmla="*/ 598676 h 1513076"/>
                <a:gd name="connsiteX6" fmla="*/ 4432300 w 5207000"/>
                <a:gd name="connsiteY6" fmla="*/ 1220976 h 1513076"/>
                <a:gd name="connsiteX7" fmla="*/ 5207000 w 5207000"/>
                <a:gd name="connsiteY7" fmla="*/ 1513076 h 1513076"/>
                <a:gd name="connsiteX0" fmla="*/ 0 w 5207000"/>
                <a:gd name="connsiteY0" fmla="*/ 1513076 h 1513076"/>
                <a:gd name="connsiteX1" fmla="*/ 800100 w 5207000"/>
                <a:gd name="connsiteY1" fmla="*/ 1411476 h 1513076"/>
                <a:gd name="connsiteX2" fmla="*/ 1663700 w 5207000"/>
                <a:gd name="connsiteY2" fmla="*/ 776476 h 1513076"/>
                <a:gd name="connsiteX3" fmla="*/ 2755900 w 5207000"/>
                <a:gd name="connsiteY3" fmla="*/ 1776 h 1513076"/>
                <a:gd name="connsiteX4" fmla="*/ 3759200 w 5207000"/>
                <a:gd name="connsiteY4" fmla="*/ 598676 h 1513076"/>
                <a:gd name="connsiteX5" fmla="*/ 4432300 w 5207000"/>
                <a:gd name="connsiteY5" fmla="*/ 1220976 h 1513076"/>
                <a:gd name="connsiteX6" fmla="*/ 5207000 w 5207000"/>
                <a:gd name="connsiteY6" fmla="*/ 1513076 h 1513076"/>
                <a:gd name="connsiteX0" fmla="*/ 0 w 5207000"/>
                <a:gd name="connsiteY0" fmla="*/ 1513076 h 1513076"/>
                <a:gd name="connsiteX1" fmla="*/ 800100 w 5207000"/>
                <a:gd name="connsiteY1" fmla="*/ 1411476 h 1513076"/>
                <a:gd name="connsiteX2" fmla="*/ 1663700 w 5207000"/>
                <a:gd name="connsiteY2" fmla="*/ 776476 h 1513076"/>
                <a:gd name="connsiteX3" fmla="*/ 2755900 w 5207000"/>
                <a:gd name="connsiteY3" fmla="*/ 1776 h 1513076"/>
                <a:gd name="connsiteX4" fmla="*/ 3759200 w 5207000"/>
                <a:gd name="connsiteY4" fmla="*/ 598676 h 1513076"/>
                <a:gd name="connsiteX5" fmla="*/ 4432300 w 5207000"/>
                <a:gd name="connsiteY5" fmla="*/ 1220976 h 1513076"/>
                <a:gd name="connsiteX6" fmla="*/ 5207000 w 5207000"/>
                <a:gd name="connsiteY6" fmla="*/ 1513076 h 1513076"/>
                <a:gd name="connsiteX0" fmla="*/ 0 w 5207000"/>
                <a:gd name="connsiteY0" fmla="*/ 1513076 h 1513076"/>
                <a:gd name="connsiteX1" fmla="*/ 800100 w 5207000"/>
                <a:gd name="connsiteY1" fmla="*/ 1411476 h 1513076"/>
                <a:gd name="connsiteX2" fmla="*/ 1663700 w 5207000"/>
                <a:gd name="connsiteY2" fmla="*/ 776476 h 1513076"/>
                <a:gd name="connsiteX3" fmla="*/ 2755900 w 5207000"/>
                <a:gd name="connsiteY3" fmla="*/ 1776 h 1513076"/>
                <a:gd name="connsiteX4" fmla="*/ 3759200 w 5207000"/>
                <a:gd name="connsiteY4" fmla="*/ 598676 h 1513076"/>
                <a:gd name="connsiteX5" fmla="*/ 4432300 w 5207000"/>
                <a:gd name="connsiteY5" fmla="*/ 1220976 h 1513076"/>
                <a:gd name="connsiteX6" fmla="*/ 5207000 w 5207000"/>
                <a:gd name="connsiteY6" fmla="*/ 1513076 h 1513076"/>
                <a:gd name="connsiteX0" fmla="*/ 0 w 5207000"/>
                <a:gd name="connsiteY0" fmla="*/ 1511347 h 1511347"/>
                <a:gd name="connsiteX1" fmla="*/ 800100 w 5207000"/>
                <a:gd name="connsiteY1" fmla="*/ 1409747 h 1511347"/>
                <a:gd name="connsiteX2" fmla="*/ 1663700 w 5207000"/>
                <a:gd name="connsiteY2" fmla="*/ 774747 h 1511347"/>
                <a:gd name="connsiteX3" fmla="*/ 2755900 w 5207000"/>
                <a:gd name="connsiteY3" fmla="*/ 47 h 1511347"/>
                <a:gd name="connsiteX4" fmla="*/ 3759200 w 5207000"/>
                <a:gd name="connsiteY4" fmla="*/ 596947 h 1511347"/>
                <a:gd name="connsiteX5" fmla="*/ 4432300 w 5207000"/>
                <a:gd name="connsiteY5" fmla="*/ 1219247 h 1511347"/>
                <a:gd name="connsiteX6" fmla="*/ 5207000 w 5207000"/>
                <a:gd name="connsiteY6" fmla="*/ 1511347 h 1511347"/>
                <a:gd name="connsiteX0" fmla="*/ 0 w 5207000"/>
                <a:gd name="connsiteY0" fmla="*/ 1511331 h 1511331"/>
                <a:gd name="connsiteX1" fmla="*/ 800100 w 5207000"/>
                <a:gd name="connsiteY1" fmla="*/ 1409731 h 1511331"/>
                <a:gd name="connsiteX2" fmla="*/ 1663700 w 5207000"/>
                <a:gd name="connsiteY2" fmla="*/ 774731 h 1511331"/>
                <a:gd name="connsiteX3" fmla="*/ 2755900 w 5207000"/>
                <a:gd name="connsiteY3" fmla="*/ 31 h 1511331"/>
                <a:gd name="connsiteX4" fmla="*/ 3759200 w 5207000"/>
                <a:gd name="connsiteY4" fmla="*/ 596931 h 1511331"/>
                <a:gd name="connsiteX5" fmla="*/ 4432300 w 5207000"/>
                <a:gd name="connsiteY5" fmla="*/ 1219231 h 1511331"/>
                <a:gd name="connsiteX6" fmla="*/ 5207000 w 5207000"/>
                <a:gd name="connsiteY6" fmla="*/ 1511331 h 1511331"/>
                <a:gd name="connsiteX0" fmla="*/ 0 w 5207000"/>
                <a:gd name="connsiteY0" fmla="*/ 1511334 h 1511334"/>
                <a:gd name="connsiteX1" fmla="*/ 800100 w 5207000"/>
                <a:gd name="connsiteY1" fmla="*/ 1409734 h 1511334"/>
                <a:gd name="connsiteX2" fmla="*/ 1663700 w 5207000"/>
                <a:gd name="connsiteY2" fmla="*/ 774734 h 1511334"/>
                <a:gd name="connsiteX3" fmla="*/ 2755900 w 5207000"/>
                <a:gd name="connsiteY3" fmla="*/ 34 h 1511334"/>
                <a:gd name="connsiteX4" fmla="*/ 3759200 w 5207000"/>
                <a:gd name="connsiteY4" fmla="*/ 596934 h 1511334"/>
                <a:gd name="connsiteX5" fmla="*/ 4432300 w 5207000"/>
                <a:gd name="connsiteY5" fmla="*/ 1219234 h 1511334"/>
                <a:gd name="connsiteX6" fmla="*/ 5207000 w 5207000"/>
                <a:gd name="connsiteY6" fmla="*/ 1511334 h 1511334"/>
                <a:gd name="connsiteX0" fmla="*/ 0 w 5207000"/>
                <a:gd name="connsiteY0" fmla="*/ 1511334 h 1511334"/>
                <a:gd name="connsiteX1" fmla="*/ 800100 w 5207000"/>
                <a:gd name="connsiteY1" fmla="*/ 1409734 h 1511334"/>
                <a:gd name="connsiteX2" fmla="*/ 1663700 w 5207000"/>
                <a:gd name="connsiteY2" fmla="*/ 774734 h 1511334"/>
                <a:gd name="connsiteX3" fmla="*/ 2755900 w 5207000"/>
                <a:gd name="connsiteY3" fmla="*/ 34 h 1511334"/>
                <a:gd name="connsiteX4" fmla="*/ 3759200 w 5207000"/>
                <a:gd name="connsiteY4" fmla="*/ 596934 h 1511334"/>
                <a:gd name="connsiteX5" fmla="*/ 4432300 w 5207000"/>
                <a:gd name="connsiteY5" fmla="*/ 1219234 h 1511334"/>
                <a:gd name="connsiteX6" fmla="*/ 5207000 w 5207000"/>
                <a:gd name="connsiteY6" fmla="*/ 1511334 h 1511334"/>
                <a:gd name="connsiteX0" fmla="*/ 0 w 5207000"/>
                <a:gd name="connsiteY0" fmla="*/ 1511334 h 1511334"/>
                <a:gd name="connsiteX1" fmla="*/ 800100 w 5207000"/>
                <a:gd name="connsiteY1" fmla="*/ 1409734 h 1511334"/>
                <a:gd name="connsiteX2" fmla="*/ 1663700 w 5207000"/>
                <a:gd name="connsiteY2" fmla="*/ 774734 h 1511334"/>
                <a:gd name="connsiteX3" fmla="*/ 2755900 w 5207000"/>
                <a:gd name="connsiteY3" fmla="*/ 34 h 1511334"/>
                <a:gd name="connsiteX4" fmla="*/ 3759200 w 5207000"/>
                <a:gd name="connsiteY4" fmla="*/ 596934 h 1511334"/>
                <a:gd name="connsiteX5" fmla="*/ 4432300 w 5207000"/>
                <a:gd name="connsiteY5" fmla="*/ 1219234 h 1511334"/>
                <a:gd name="connsiteX6" fmla="*/ 5207000 w 5207000"/>
                <a:gd name="connsiteY6" fmla="*/ 1511334 h 1511334"/>
                <a:gd name="connsiteX0" fmla="*/ 0 w 5207000"/>
                <a:gd name="connsiteY0" fmla="*/ 1511334 h 1511334"/>
                <a:gd name="connsiteX1" fmla="*/ 800100 w 5207000"/>
                <a:gd name="connsiteY1" fmla="*/ 1409734 h 1511334"/>
                <a:gd name="connsiteX2" fmla="*/ 1663700 w 5207000"/>
                <a:gd name="connsiteY2" fmla="*/ 774734 h 1511334"/>
                <a:gd name="connsiteX3" fmla="*/ 2755900 w 5207000"/>
                <a:gd name="connsiteY3" fmla="*/ 34 h 1511334"/>
                <a:gd name="connsiteX4" fmla="*/ 3759200 w 5207000"/>
                <a:gd name="connsiteY4" fmla="*/ 596934 h 1511334"/>
                <a:gd name="connsiteX5" fmla="*/ 4432300 w 5207000"/>
                <a:gd name="connsiteY5" fmla="*/ 1219234 h 1511334"/>
                <a:gd name="connsiteX6" fmla="*/ 5207000 w 5207000"/>
                <a:gd name="connsiteY6" fmla="*/ 1511334 h 1511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07000" h="1511334">
                  <a:moveTo>
                    <a:pt x="0" y="1511334"/>
                  </a:moveTo>
                  <a:cubicBezTo>
                    <a:pt x="385233" y="1506042"/>
                    <a:pt x="587822" y="1493498"/>
                    <a:pt x="800100" y="1409734"/>
                  </a:cubicBezTo>
                  <a:cubicBezTo>
                    <a:pt x="1012378" y="1325970"/>
                    <a:pt x="1363734" y="1148361"/>
                    <a:pt x="1663700" y="774734"/>
                  </a:cubicBezTo>
                  <a:cubicBezTo>
                    <a:pt x="1963666" y="401107"/>
                    <a:pt x="2345979" y="3664"/>
                    <a:pt x="2755900" y="34"/>
                  </a:cubicBezTo>
                  <a:cubicBezTo>
                    <a:pt x="3165821" y="-3596"/>
                    <a:pt x="3484133" y="278531"/>
                    <a:pt x="3759200" y="596934"/>
                  </a:cubicBezTo>
                  <a:cubicBezTo>
                    <a:pt x="4034267" y="915337"/>
                    <a:pt x="4177999" y="1049500"/>
                    <a:pt x="4432300" y="1219234"/>
                  </a:cubicBezTo>
                  <a:cubicBezTo>
                    <a:pt x="4686601" y="1388968"/>
                    <a:pt x="4914900" y="1442542"/>
                    <a:pt x="5207000" y="1511334"/>
                  </a:cubicBezTo>
                </a:path>
              </a:pathLst>
            </a:custGeom>
            <a:noFill/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1" name="Straight Arrow Connector 110"/>
            <p:cNvCxnSpPr/>
            <p:nvPr/>
          </p:nvCxnSpPr>
          <p:spPr bwMode="auto">
            <a:xfrm>
              <a:off x="-707464" y="6113912"/>
              <a:ext cx="0" cy="21602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12" name="Straight Arrow Connector 111"/>
            <p:cNvCxnSpPr/>
            <p:nvPr/>
          </p:nvCxnSpPr>
          <p:spPr bwMode="auto">
            <a:xfrm>
              <a:off x="-341704" y="6113912"/>
              <a:ext cx="0" cy="21602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13" name="Straight Arrow Connector 112"/>
            <p:cNvCxnSpPr/>
            <p:nvPr/>
          </p:nvCxnSpPr>
          <p:spPr bwMode="auto">
            <a:xfrm>
              <a:off x="719832" y="6113912"/>
              <a:ext cx="0" cy="21602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pic>
          <p:nvPicPr>
            <p:cNvPr id="114" name="Picture 11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47824" y="6372125"/>
              <a:ext cx="216024" cy="315728"/>
            </a:xfrm>
            <a:prstGeom prst="rect">
              <a:avLst/>
            </a:prstGeom>
          </p:spPr>
        </p:pic>
        <p:cxnSp>
          <p:nvCxnSpPr>
            <p:cNvPr id="115" name="Straight Connector 114"/>
            <p:cNvCxnSpPr/>
            <p:nvPr/>
          </p:nvCxnSpPr>
          <p:spPr bwMode="auto">
            <a:xfrm>
              <a:off x="-248" y="6516141"/>
              <a:ext cx="27432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" name="Straight Connector 115"/>
            <p:cNvCxnSpPr/>
            <p:nvPr/>
          </p:nvCxnSpPr>
          <p:spPr bwMode="auto">
            <a:xfrm>
              <a:off x="1151880" y="6516141"/>
              <a:ext cx="27432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7" name="Straight Arrow Connector 6"/>
          <p:cNvCxnSpPr>
            <a:stCxn id="74" idx="2"/>
            <a:endCxn id="75" idx="0"/>
          </p:cNvCxnSpPr>
          <p:nvPr/>
        </p:nvCxnSpPr>
        <p:spPr bwMode="auto">
          <a:xfrm>
            <a:off x="6932306" y="4847763"/>
            <a:ext cx="335045" cy="51625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9" name="Straight Arrow Connector 148"/>
          <p:cNvCxnSpPr/>
          <p:nvPr/>
        </p:nvCxnSpPr>
        <p:spPr bwMode="auto">
          <a:xfrm flipH="1">
            <a:off x="3528144" y="4859957"/>
            <a:ext cx="288032" cy="50405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0" name="TextBox 149"/>
          <p:cNvSpPr txBox="1"/>
          <p:nvPr/>
        </p:nvSpPr>
        <p:spPr>
          <a:xfrm>
            <a:off x="1423368" y="5364013"/>
            <a:ext cx="34329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Calibri"/>
                <a:cs typeface="Calibri"/>
              </a:rPr>
              <a:t>Temporal evolution of the </a:t>
            </a:r>
            <a:br>
              <a:rPr lang="en-US" sz="2000" dirty="0">
                <a:latin typeface="Calibri"/>
                <a:cs typeface="Calibri"/>
              </a:rPr>
            </a:br>
            <a:r>
              <a:rPr lang="en-US" sz="2000" i="1" dirty="0">
                <a:latin typeface="Calibri"/>
                <a:cs typeface="Calibri"/>
              </a:rPr>
              <a:t>intrinsic </a:t>
            </a:r>
            <a:r>
              <a:rPr lang="en-US" sz="2000" dirty="0">
                <a:latin typeface="Calibri"/>
                <a:cs typeface="Calibri"/>
              </a:rPr>
              <a:t>reliability of the article</a:t>
            </a:r>
          </a:p>
        </p:txBody>
      </p:sp>
      <p:pic>
        <p:nvPicPr>
          <p:cNvPr id="151" name="Picture 1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8504" y="6100537"/>
            <a:ext cx="1512168" cy="233765"/>
          </a:xfrm>
          <a:prstGeom prst="rect">
            <a:avLst/>
          </a:prstGeom>
        </p:spPr>
      </p:pic>
      <p:sp>
        <p:nvSpPr>
          <p:cNvPr id="152" name="Rectangle 151"/>
          <p:cNvSpPr/>
          <p:nvPr/>
        </p:nvSpPr>
        <p:spPr bwMode="auto">
          <a:xfrm>
            <a:off x="7062584" y="6084093"/>
            <a:ext cx="570016" cy="304475"/>
          </a:xfrm>
          <a:prstGeom prst="rect">
            <a:avLst/>
          </a:prstGeom>
          <a:solidFill>
            <a:schemeClr val="accent2">
              <a:alpha val="29000"/>
            </a:schemeClr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" name="Freeform 152"/>
          <p:cNvSpPr/>
          <p:nvPr/>
        </p:nvSpPr>
        <p:spPr>
          <a:xfrm flipH="1">
            <a:off x="7344568" y="6795789"/>
            <a:ext cx="648072" cy="288032"/>
          </a:xfrm>
          <a:custGeom>
            <a:avLst/>
            <a:gdLst>
              <a:gd name="connsiteX0" fmla="*/ 0 w 3340100"/>
              <a:gd name="connsiteY0" fmla="*/ 2045737 h 2045737"/>
              <a:gd name="connsiteX1" fmla="*/ 1257300 w 3340100"/>
              <a:gd name="connsiteY1" fmla="*/ 1423437 h 2045737"/>
              <a:gd name="connsiteX2" fmla="*/ 2819400 w 3340100"/>
              <a:gd name="connsiteY2" fmla="*/ 89937 h 2045737"/>
              <a:gd name="connsiteX3" fmla="*/ 3340100 w 3340100"/>
              <a:gd name="connsiteY3" fmla="*/ 229637 h 2045737"/>
              <a:gd name="connsiteX0" fmla="*/ 0 w 3340100"/>
              <a:gd name="connsiteY0" fmla="*/ 2045737 h 2045737"/>
              <a:gd name="connsiteX1" fmla="*/ 1257300 w 3340100"/>
              <a:gd name="connsiteY1" fmla="*/ 1423437 h 2045737"/>
              <a:gd name="connsiteX2" fmla="*/ 2819400 w 3340100"/>
              <a:gd name="connsiteY2" fmla="*/ 89937 h 2045737"/>
              <a:gd name="connsiteX3" fmla="*/ 3340100 w 3340100"/>
              <a:gd name="connsiteY3" fmla="*/ 229637 h 2045737"/>
              <a:gd name="connsiteX0" fmla="*/ 0 w 3340100"/>
              <a:gd name="connsiteY0" fmla="*/ 2014567 h 2014567"/>
              <a:gd name="connsiteX1" fmla="*/ 1490382 w 3340100"/>
              <a:gd name="connsiteY1" fmla="*/ 970926 h 2014567"/>
              <a:gd name="connsiteX2" fmla="*/ 2819400 w 3340100"/>
              <a:gd name="connsiteY2" fmla="*/ 58767 h 2014567"/>
              <a:gd name="connsiteX3" fmla="*/ 3340100 w 3340100"/>
              <a:gd name="connsiteY3" fmla="*/ 198467 h 2014567"/>
              <a:gd name="connsiteX0" fmla="*/ 0 w 3340100"/>
              <a:gd name="connsiteY0" fmla="*/ 2014567 h 2014567"/>
              <a:gd name="connsiteX1" fmla="*/ 1490382 w 3340100"/>
              <a:gd name="connsiteY1" fmla="*/ 970926 h 2014567"/>
              <a:gd name="connsiteX2" fmla="*/ 2819400 w 3340100"/>
              <a:gd name="connsiteY2" fmla="*/ 58767 h 2014567"/>
              <a:gd name="connsiteX3" fmla="*/ 3340100 w 3340100"/>
              <a:gd name="connsiteY3" fmla="*/ 198467 h 2014567"/>
              <a:gd name="connsiteX0" fmla="*/ 0 w 3340100"/>
              <a:gd name="connsiteY0" fmla="*/ 1995354 h 1995354"/>
              <a:gd name="connsiteX1" fmla="*/ 1705535 w 3340100"/>
              <a:gd name="connsiteY1" fmla="*/ 691736 h 1995354"/>
              <a:gd name="connsiteX2" fmla="*/ 2819400 w 3340100"/>
              <a:gd name="connsiteY2" fmla="*/ 39554 h 1995354"/>
              <a:gd name="connsiteX3" fmla="*/ 3340100 w 3340100"/>
              <a:gd name="connsiteY3" fmla="*/ 179254 h 1995354"/>
              <a:gd name="connsiteX0" fmla="*/ 0 w 3340100"/>
              <a:gd name="connsiteY0" fmla="*/ 1955800 h 1955800"/>
              <a:gd name="connsiteX1" fmla="*/ 1705535 w 3340100"/>
              <a:gd name="connsiteY1" fmla="*/ 652182 h 1955800"/>
              <a:gd name="connsiteX2" fmla="*/ 2819400 w 3340100"/>
              <a:gd name="connsiteY2" fmla="*/ 0 h 1955800"/>
              <a:gd name="connsiteX3" fmla="*/ 3340100 w 3340100"/>
              <a:gd name="connsiteY3" fmla="*/ 139700 h 1955800"/>
              <a:gd name="connsiteX0" fmla="*/ 0 w 3378670"/>
              <a:gd name="connsiteY0" fmla="*/ 1955800 h 1955800"/>
              <a:gd name="connsiteX1" fmla="*/ 1705535 w 3378670"/>
              <a:gd name="connsiteY1" fmla="*/ 652182 h 1955800"/>
              <a:gd name="connsiteX2" fmla="*/ 2819400 w 3378670"/>
              <a:gd name="connsiteY2" fmla="*/ 0 h 1955800"/>
              <a:gd name="connsiteX3" fmla="*/ 3340100 w 3378670"/>
              <a:gd name="connsiteY3" fmla="*/ 139700 h 1955800"/>
              <a:gd name="connsiteX4" fmla="*/ 3340100 w 3378670"/>
              <a:gd name="connsiteY4" fmla="*/ 133723 h 1955800"/>
              <a:gd name="connsiteX0" fmla="*/ 0 w 3412818"/>
              <a:gd name="connsiteY0" fmla="*/ 1955800 h 1955800"/>
              <a:gd name="connsiteX1" fmla="*/ 1705535 w 3412818"/>
              <a:gd name="connsiteY1" fmla="*/ 652182 h 1955800"/>
              <a:gd name="connsiteX2" fmla="*/ 2819400 w 3412818"/>
              <a:gd name="connsiteY2" fmla="*/ 0 h 1955800"/>
              <a:gd name="connsiteX3" fmla="*/ 3340100 w 3412818"/>
              <a:gd name="connsiteY3" fmla="*/ 139700 h 1955800"/>
              <a:gd name="connsiteX4" fmla="*/ 3411818 w 3412818"/>
              <a:gd name="connsiteY4" fmla="*/ 160617 h 1955800"/>
              <a:gd name="connsiteX0" fmla="*/ 0 w 3411818"/>
              <a:gd name="connsiteY0" fmla="*/ 1974688 h 1974688"/>
              <a:gd name="connsiteX1" fmla="*/ 1705535 w 3411818"/>
              <a:gd name="connsiteY1" fmla="*/ 671070 h 1974688"/>
              <a:gd name="connsiteX2" fmla="*/ 2819400 w 3411818"/>
              <a:gd name="connsiteY2" fmla="*/ 18888 h 1974688"/>
              <a:gd name="connsiteX3" fmla="*/ 3411818 w 3411818"/>
              <a:gd name="connsiteY3" fmla="*/ 179505 h 1974688"/>
              <a:gd name="connsiteX0" fmla="*/ 0 w 3411818"/>
              <a:gd name="connsiteY0" fmla="*/ 1955809 h 1955809"/>
              <a:gd name="connsiteX1" fmla="*/ 1705535 w 3411818"/>
              <a:gd name="connsiteY1" fmla="*/ 652191 h 1955809"/>
              <a:gd name="connsiteX2" fmla="*/ 2819400 w 3411818"/>
              <a:gd name="connsiteY2" fmla="*/ 9 h 1955809"/>
              <a:gd name="connsiteX3" fmla="*/ 3411818 w 3411818"/>
              <a:gd name="connsiteY3" fmla="*/ 160626 h 1955809"/>
              <a:gd name="connsiteX0" fmla="*/ 0 w 3411818"/>
              <a:gd name="connsiteY0" fmla="*/ 1955809 h 1955809"/>
              <a:gd name="connsiteX1" fmla="*/ 1705535 w 3411818"/>
              <a:gd name="connsiteY1" fmla="*/ 652191 h 1955809"/>
              <a:gd name="connsiteX2" fmla="*/ 2819400 w 3411818"/>
              <a:gd name="connsiteY2" fmla="*/ 9 h 1955809"/>
              <a:gd name="connsiteX3" fmla="*/ 3411818 w 3411818"/>
              <a:gd name="connsiteY3" fmla="*/ 160626 h 1955809"/>
              <a:gd name="connsiteX0" fmla="*/ 0 w 3411818"/>
              <a:gd name="connsiteY0" fmla="*/ 1958122 h 1958122"/>
              <a:gd name="connsiteX1" fmla="*/ 1705535 w 3411818"/>
              <a:gd name="connsiteY1" fmla="*/ 654504 h 1958122"/>
              <a:gd name="connsiteX2" fmla="*/ 2819400 w 3411818"/>
              <a:gd name="connsiteY2" fmla="*/ 2322 h 1958122"/>
              <a:gd name="connsiteX3" fmla="*/ 3411818 w 3411818"/>
              <a:gd name="connsiteY3" fmla="*/ 162939 h 1958122"/>
              <a:gd name="connsiteX0" fmla="*/ 0 w 3574813"/>
              <a:gd name="connsiteY0" fmla="*/ 2057364 h 2057364"/>
              <a:gd name="connsiteX1" fmla="*/ 1705535 w 3574813"/>
              <a:gd name="connsiteY1" fmla="*/ 753746 h 2057364"/>
              <a:gd name="connsiteX2" fmla="*/ 2819400 w 3574813"/>
              <a:gd name="connsiteY2" fmla="*/ 101564 h 2057364"/>
              <a:gd name="connsiteX3" fmla="*/ 3574813 w 3574813"/>
              <a:gd name="connsiteY3" fmla="*/ 21569 h 2057364"/>
              <a:gd name="connsiteX0" fmla="*/ 0 w 3574813"/>
              <a:gd name="connsiteY0" fmla="*/ 2077668 h 2077668"/>
              <a:gd name="connsiteX1" fmla="*/ 1705535 w 3574813"/>
              <a:gd name="connsiteY1" fmla="*/ 774050 h 2077668"/>
              <a:gd name="connsiteX2" fmla="*/ 2765069 w 3574813"/>
              <a:gd name="connsiteY2" fmla="*/ 75298 h 2077668"/>
              <a:gd name="connsiteX3" fmla="*/ 3574813 w 3574813"/>
              <a:gd name="connsiteY3" fmla="*/ 41873 h 2077668"/>
              <a:gd name="connsiteX0" fmla="*/ 0 w 3574813"/>
              <a:gd name="connsiteY0" fmla="*/ 2053704 h 2053704"/>
              <a:gd name="connsiteX1" fmla="*/ 1705535 w 3574813"/>
              <a:gd name="connsiteY1" fmla="*/ 750086 h 2053704"/>
              <a:gd name="connsiteX2" fmla="*/ 2765069 w 3574813"/>
              <a:gd name="connsiteY2" fmla="*/ 51334 h 2053704"/>
              <a:gd name="connsiteX3" fmla="*/ 3574813 w 3574813"/>
              <a:gd name="connsiteY3" fmla="*/ 17909 h 2053704"/>
              <a:gd name="connsiteX0" fmla="*/ 0 w 3574813"/>
              <a:gd name="connsiteY0" fmla="*/ 2112935 h 2112935"/>
              <a:gd name="connsiteX1" fmla="*/ 1705535 w 3574813"/>
              <a:gd name="connsiteY1" fmla="*/ 809317 h 2112935"/>
              <a:gd name="connsiteX2" fmla="*/ 2889256 w 3574813"/>
              <a:gd name="connsiteY2" fmla="*/ 17425 h 2112935"/>
              <a:gd name="connsiteX3" fmla="*/ 3574813 w 3574813"/>
              <a:gd name="connsiteY3" fmla="*/ 77140 h 2112935"/>
              <a:gd name="connsiteX0" fmla="*/ 0 w 3574813"/>
              <a:gd name="connsiteY0" fmla="*/ 2142894 h 2142894"/>
              <a:gd name="connsiteX1" fmla="*/ 1705535 w 3574813"/>
              <a:gd name="connsiteY1" fmla="*/ 839276 h 2142894"/>
              <a:gd name="connsiteX2" fmla="*/ 2889256 w 3574813"/>
              <a:gd name="connsiteY2" fmla="*/ 47384 h 2142894"/>
              <a:gd name="connsiteX3" fmla="*/ 3574813 w 3574813"/>
              <a:gd name="connsiteY3" fmla="*/ 107099 h 2142894"/>
              <a:gd name="connsiteX0" fmla="*/ 0 w 3574813"/>
              <a:gd name="connsiteY0" fmla="*/ 2142894 h 2142894"/>
              <a:gd name="connsiteX1" fmla="*/ 1705535 w 3574813"/>
              <a:gd name="connsiteY1" fmla="*/ 839276 h 2142894"/>
              <a:gd name="connsiteX2" fmla="*/ 2889256 w 3574813"/>
              <a:gd name="connsiteY2" fmla="*/ 47384 h 2142894"/>
              <a:gd name="connsiteX3" fmla="*/ 3574813 w 3574813"/>
              <a:gd name="connsiteY3" fmla="*/ 107099 h 2142894"/>
              <a:gd name="connsiteX0" fmla="*/ 0 w 3574813"/>
              <a:gd name="connsiteY0" fmla="*/ 2189467 h 2189467"/>
              <a:gd name="connsiteX1" fmla="*/ 1705535 w 3574813"/>
              <a:gd name="connsiteY1" fmla="*/ 885849 h 2189467"/>
              <a:gd name="connsiteX2" fmla="*/ 2889256 w 3574813"/>
              <a:gd name="connsiteY2" fmla="*/ 93957 h 2189467"/>
              <a:gd name="connsiteX3" fmla="*/ 3574813 w 3574813"/>
              <a:gd name="connsiteY3" fmla="*/ 37247 h 2189467"/>
              <a:gd name="connsiteX0" fmla="*/ 0 w 3574813"/>
              <a:gd name="connsiteY0" fmla="*/ 2175603 h 2175603"/>
              <a:gd name="connsiteX1" fmla="*/ 1705535 w 3574813"/>
              <a:gd name="connsiteY1" fmla="*/ 871985 h 2175603"/>
              <a:gd name="connsiteX2" fmla="*/ 2889256 w 3574813"/>
              <a:gd name="connsiteY2" fmla="*/ 80093 h 2175603"/>
              <a:gd name="connsiteX3" fmla="*/ 3574813 w 3574813"/>
              <a:gd name="connsiteY3" fmla="*/ 23383 h 2175603"/>
              <a:gd name="connsiteX0" fmla="*/ 0 w 3574813"/>
              <a:gd name="connsiteY0" fmla="*/ 2152613 h 2152613"/>
              <a:gd name="connsiteX1" fmla="*/ 1705535 w 3574813"/>
              <a:gd name="connsiteY1" fmla="*/ 848995 h 2152613"/>
              <a:gd name="connsiteX2" fmla="*/ 2780593 w 3574813"/>
              <a:gd name="connsiteY2" fmla="*/ 111434 h 2152613"/>
              <a:gd name="connsiteX3" fmla="*/ 3574813 w 3574813"/>
              <a:gd name="connsiteY3" fmla="*/ 393 h 2152613"/>
              <a:gd name="connsiteX0" fmla="*/ 0 w 3574813"/>
              <a:gd name="connsiteY0" fmla="*/ 2152613 h 2152613"/>
              <a:gd name="connsiteX1" fmla="*/ 1705535 w 3574813"/>
              <a:gd name="connsiteY1" fmla="*/ 848995 h 2152613"/>
              <a:gd name="connsiteX2" fmla="*/ 2757308 w 3574813"/>
              <a:gd name="connsiteY2" fmla="*/ 111434 h 2152613"/>
              <a:gd name="connsiteX3" fmla="*/ 3574813 w 3574813"/>
              <a:gd name="connsiteY3" fmla="*/ 393 h 2152613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51528" h="2284168">
                <a:moveTo>
                  <a:pt x="0" y="2284168"/>
                </a:moveTo>
                <a:cubicBezTo>
                  <a:pt x="1039159" y="2261507"/>
                  <a:pt x="2338197" y="1648425"/>
                  <a:pt x="2820550" y="1161655"/>
                </a:cubicBezTo>
                <a:cubicBezTo>
                  <a:pt x="3302903" y="674885"/>
                  <a:pt x="3413374" y="391530"/>
                  <a:pt x="3551528" y="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4" name="Straight Connector 153"/>
          <p:cNvCxnSpPr/>
          <p:nvPr/>
        </p:nvCxnSpPr>
        <p:spPr bwMode="auto">
          <a:xfrm>
            <a:off x="7344568" y="6795789"/>
            <a:ext cx="0" cy="28803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5" name="Straight Arrow Connector 154"/>
          <p:cNvCxnSpPr/>
          <p:nvPr/>
        </p:nvCxnSpPr>
        <p:spPr bwMode="auto">
          <a:xfrm>
            <a:off x="7056536" y="7083821"/>
            <a:ext cx="1224136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/>
            <a:tailEnd type="triangle"/>
          </a:ln>
        </p:spPr>
      </p:cxnSp>
      <p:cxnSp>
        <p:nvCxnSpPr>
          <p:cNvPr id="156" name="Straight Arrow Connector 155"/>
          <p:cNvCxnSpPr/>
          <p:nvPr/>
        </p:nvCxnSpPr>
        <p:spPr bwMode="auto">
          <a:xfrm flipH="1" flipV="1">
            <a:off x="7056536" y="6651773"/>
            <a:ext cx="8384" cy="44043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/>
            <a:tailEnd type="triangle"/>
          </a:ln>
        </p:spPr>
      </p:cxnSp>
      <p:cxnSp>
        <p:nvCxnSpPr>
          <p:cNvPr id="157" name="Straight Arrow Connector 156"/>
          <p:cNvCxnSpPr>
            <a:stCxn id="152" idx="2"/>
          </p:cNvCxnSpPr>
          <p:nvPr/>
        </p:nvCxnSpPr>
        <p:spPr bwMode="auto">
          <a:xfrm flipH="1">
            <a:off x="7344568" y="6388568"/>
            <a:ext cx="3024" cy="34359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58" name="Picture 15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80672" y="6300117"/>
            <a:ext cx="1657399" cy="236771"/>
          </a:xfrm>
          <a:prstGeom prst="rect">
            <a:avLst/>
          </a:prstGeom>
        </p:spPr>
      </p:pic>
      <p:cxnSp>
        <p:nvCxnSpPr>
          <p:cNvPr id="159" name="Straight Connector 158"/>
          <p:cNvCxnSpPr>
            <a:stCxn id="160" idx="4"/>
          </p:cNvCxnSpPr>
          <p:nvPr/>
        </p:nvCxnSpPr>
        <p:spPr bwMode="auto">
          <a:xfrm>
            <a:off x="7632600" y="6876181"/>
            <a:ext cx="4192" cy="21602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0" name="Oval 159"/>
          <p:cNvSpPr/>
          <p:nvPr/>
        </p:nvSpPr>
        <p:spPr bwMode="auto">
          <a:xfrm>
            <a:off x="7560592" y="6732165"/>
            <a:ext cx="144016" cy="144016"/>
          </a:xfrm>
          <a:prstGeom prst="ellipse">
            <a:avLst/>
          </a:prstGeom>
          <a:solidFill>
            <a:srgbClr val="008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61" name="Straight Arrow Connector 160"/>
          <p:cNvCxnSpPr/>
          <p:nvPr/>
        </p:nvCxnSpPr>
        <p:spPr bwMode="auto">
          <a:xfrm flipV="1">
            <a:off x="7779640" y="6588149"/>
            <a:ext cx="861072" cy="14401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2" name="Rectangle 161"/>
          <p:cNvSpPr/>
          <p:nvPr/>
        </p:nvSpPr>
        <p:spPr bwMode="auto">
          <a:xfrm>
            <a:off x="8659368" y="6263640"/>
            <a:ext cx="648072" cy="288032"/>
          </a:xfrm>
          <a:prstGeom prst="rect">
            <a:avLst/>
          </a:prstGeom>
          <a:solidFill>
            <a:srgbClr val="008000">
              <a:alpha val="29000"/>
            </a:srgbClr>
          </a:solidFill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77" name="Straight Arrow Connector 76"/>
          <p:cNvCxnSpPr/>
          <p:nvPr/>
        </p:nvCxnSpPr>
        <p:spPr bwMode="auto">
          <a:xfrm flipH="1">
            <a:off x="1439912" y="3707829"/>
            <a:ext cx="288032" cy="50405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8" name="TextBox 77"/>
          <p:cNvSpPr txBox="1"/>
          <p:nvPr/>
        </p:nvSpPr>
        <p:spPr>
          <a:xfrm>
            <a:off x="71760" y="4211885"/>
            <a:ext cx="24472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Calibri"/>
                <a:cs typeface="Calibri"/>
              </a:rPr>
              <a:t>Intensity or rate</a:t>
            </a:r>
            <a:br>
              <a:rPr lang="en-US" sz="2400" b="1" dirty="0">
                <a:latin typeface="Calibri"/>
                <a:cs typeface="Calibri"/>
              </a:rPr>
            </a:br>
            <a:r>
              <a:rPr lang="en-US" sz="1600" b="1" dirty="0">
                <a:latin typeface="Calibri"/>
                <a:cs typeface="Calibri"/>
              </a:rPr>
              <a:t>(Statements per time unit)</a:t>
            </a:r>
          </a:p>
        </p:txBody>
      </p:sp>
      <p:sp>
        <p:nvSpPr>
          <p:cNvPr id="79" name="Text Placeholder 2"/>
          <p:cNvSpPr txBox="1">
            <a:spLocks/>
          </p:cNvSpPr>
          <p:nvPr/>
        </p:nvSpPr>
        <p:spPr bwMode="auto">
          <a:xfrm>
            <a:off x="6768504" y="7236221"/>
            <a:ext cx="3744416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dirty="0">
                <a:latin typeface="Calibri"/>
              </a:rPr>
              <a:t>[Tabibian et al., WWW 2017]</a:t>
            </a:r>
          </a:p>
        </p:txBody>
      </p:sp>
    </p:spTree>
    <p:extLst>
      <p:ext uri="{BB962C8B-B14F-4D97-AF65-F5344CB8AC3E}">
        <p14:creationId xmlns:p14="http://schemas.microsoft.com/office/powerpoint/2010/main" val="2564725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0" grpId="0" animBg="1"/>
      <p:bldP spid="73" grpId="0" animBg="1"/>
      <p:bldP spid="74" grpId="0"/>
      <p:bldP spid="75" grpId="0"/>
      <p:bldP spid="150" grpId="0"/>
      <p:bldP spid="152" grpId="0" animBg="1"/>
      <p:bldP spid="153" grpId="0" animBg="1"/>
      <p:bldP spid="160" grpId="0" animBg="1"/>
      <p:bldP spid="16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856" y="4355901"/>
            <a:ext cx="5688632" cy="955149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2560" y="4446954"/>
            <a:ext cx="1189535" cy="576064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9621" y="4374946"/>
            <a:ext cx="203099" cy="720080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0512" y="4651222"/>
            <a:ext cx="288032" cy="299788"/>
          </a:xfrm>
          <a:prstGeom prst="rect">
            <a:avLst/>
          </a:prstGeom>
        </p:spPr>
      </p:pic>
      <p:sp>
        <p:nvSpPr>
          <p:cNvPr id="83" name="TextBox 82"/>
          <p:cNvSpPr txBox="1"/>
          <p:nvPr/>
        </p:nvSpPr>
        <p:spPr>
          <a:xfrm>
            <a:off x="6624488" y="5417244"/>
            <a:ext cx="3151524" cy="6668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Calibri"/>
                <a:cs typeface="Calibri"/>
              </a:rPr>
              <a:t>Source trustworthiness</a:t>
            </a:r>
          </a:p>
          <a:p>
            <a:pPr algn="ctr">
              <a:lnSpc>
                <a:spcPct val="80000"/>
              </a:lnSpc>
            </a:pPr>
            <a:r>
              <a:rPr lang="en-US" sz="1600" b="1" dirty="0">
                <a:latin typeface="Calibri"/>
                <a:cs typeface="Calibri"/>
              </a:rPr>
              <a:t>(topic dependent; topic weight w</a:t>
            </a:r>
            <a:r>
              <a:rPr lang="en-US" sz="1600" b="1" baseline="-25000" dirty="0">
                <a:latin typeface="Calibri"/>
                <a:cs typeface="Calibri"/>
              </a:rPr>
              <a:t>d</a:t>
            </a:r>
            <a:r>
              <a:rPr lang="en-US" sz="1600" b="1" dirty="0">
                <a:latin typeface="Calibri"/>
                <a:cs typeface="Calibri"/>
              </a:rPr>
              <a:t>)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3960192" y="5508029"/>
            <a:ext cx="26318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Calibri"/>
                <a:cs typeface="Calibri"/>
              </a:rPr>
              <a:t>Article unreliability</a:t>
            </a:r>
            <a:br>
              <a:rPr lang="en-US" sz="1600" b="1" dirty="0">
                <a:latin typeface="Calibri"/>
                <a:cs typeface="Calibri"/>
              </a:rPr>
            </a:br>
            <a:r>
              <a:rPr lang="en-US" sz="1600" b="1" dirty="0">
                <a:latin typeface="Calibri"/>
                <a:cs typeface="Calibri"/>
              </a:rPr>
              <a:t>(Mixture of Gaussians)</a:t>
            </a:r>
          </a:p>
        </p:txBody>
      </p:sp>
      <p:sp>
        <p:nvSpPr>
          <p:cNvPr id="85" name="Left Brace 84"/>
          <p:cNvSpPr/>
          <p:nvPr/>
        </p:nvSpPr>
        <p:spPr bwMode="auto">
          <a:xfrm rot="16200000">
            <a:off x="5017472" y="3946693"/>
            <a:ext cx="432048" cy="2834640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6" name="Left Brace 85"/>
          <p:cNvSpPr/>
          <p:nvPr/>
        </p:nvSpPr>
        <p:spPr bwMode="auto">
          <a:xfrm rot="16200000">
            <a:off x="7696576" y="4769654"/>
            <a:ext cx="432048" cy="1188720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41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310664"/>
            <a:ext cx="9468543" cy="646331"/>
          </a:xfrm>
        </p:spPr>
        <p:txBody>
          <a:bodyPr wrap="square">
            <a:spAutoFit/>
          </a:bodyPr>
          <a:lstStyle/>
          <a:p>
            <a:pPr eaLnBrk="1"/>
            <a:r>
              <a:rPr lang="en-US" sz="4200" dirty="0">
                <a:latin typeface="Calibri"/>
              </a:rPr>
              <a:t>Intensity of statement refutations</a:t>
            </a:r>
          </a:p>
        </p:txBody>
      </p:sp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89AF70C-CF62-3949-A0E8-7B478CE69687}" type="slidenum">
              <a:rPr lang="fi-FI"/>
              <a:pPr/>
              <a:t>9</a:t>
            </a:fld>
            <a:endParaRPr lang="fi-FI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08664" y="2483693"/>
            <a:ext cx="1512168" cy="233765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 bwMode="auto">
          <a:xfrm>
            <a:off x="8502744" y="2467249"/>
            <a:ext cx="570016" cy="304475"/>
          </a:xfrm>
          <a:prstGeom prst="rect">
            <a:avLst/>
          </a:prstGeom>
          <a:solidFill>
            <a:schemeClr val="accent2">
              <a:alpha val="29000"/>
            </a:schemeClr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000752" y="2637558"/>
            <a:ext cx="4026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504D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endParaRPr lang="en-US" sz="2400" dirty="0">
              <a:solidFill>
                <a:srgbClr val="C0504D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742522" y="2555701"/>
            <a:ext cx="7386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Calibri" charset="0"/>
              </a:rPr>
              <a:t>N</a:t>
            </a:r>
            <a:r>
              <a:rPr lang="en-US" sz="1600" b="1" baseline="-25000" dirty="0">
                <a:latin typeface="Calibri" charset="0"/>
              </a:rPr>
              <a:t>R1</a:t>
            </a:r>
            <a:r>
              <a:rPr lang="en-US" sz="1600" b="1" dirty="0">
                <a:latin typeface="Calibri" charset="0"/>
              </a:rPr>
              <a:t>(t)</a:t>
            </a:r>
            <a:endParaRPr lang="en-US" sz="1600" b="1" baseline="-25000" dirty="0"/>
          </a:p>
        </p:txBody>
      </p:sp>
      <p:cxnSp>
        <p:nvCxnSpPr>
          <p:cNvPr id="40" name="Straight Arrow Connector 39"/>
          <p:cNvCxnSpPr/>
          <p:nvPr/>
        </p:nvCxnSpPr>
        <p:spPr bwMode="auto">
          <a:xfrm>
            <a:off x="4417514" y="2857681"/>
            <a:ext cx="150378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 flipH="1" flipV="1">
            <a:off x="4409130" y="2627709"/>
            <a:ext cx="8384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3" name="TextBox 42"/>
          <p:cNvSpPr txBox="1"/>
          <p:nvPr/>
        </p:nvSpPr>
        <p:spPr>
          <a:xfrm>
            <a:off x="321989" y="3203773"/>
            <a:ext cx="30162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Calibri"/>
                <a:cs typeface="Calibri"/>
              </a:rPr>
              <a:t>Statement refutations </a:t>
            </a:r>
            <a:br>
              <a:rPr lang="en-US" sz="2400" b="1" dirty="0">
                <a:latin typeface="Calibri"/>
                <a:cs typeface="Calibri"/>
              </a:rPr>
            </a:br>
            <a:r>
              <a:rPr lang="en-US" sz="1600" b="1" dirty="0">
                <a:latin typeface="Calibri"/>
                <a:cs typeface="Calibri"/>
              </a:rPr>
              <a:t>(one process per statement)</a:t>
            </a:r>
          </a:p>
        </p:txBody>
      </p:sp>
      <p:sp>
        <p:nvSpPr>
          <p:cNvPr id="44" name="Left Brace 43"/>
          <p:cNvSpPr/>
          <p:nvPr/>
        </p:nvSpPr>
        <p:spPr bwMode="auto">
          <a:xfrm>
            <a:off x="3346324" y="2632253"/>
            <a:ext cx="253828" cy="1579632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49" name="Straight Connector 48"/>
          <p:cNvCxnSpPr/>
          <p:nvPr/>
        </p:nvCxnSpPr>
        <p:spPr bwMode="auto">
          <a:xfrm>
            <a:off x="5201218" y="2718321"/>
            <a:ext cx="5908" cy="13936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/>
          <p:nvPr/>
        </p:nvCxnSpPr>
        <p:spPr bwMode="auto">
          <a:xfrm flipH="1">
            <a:off x="5201218" y="2713665"/>
            <a:ext cx="504056" cy="1304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Rectangle 50"/>
          <p:cNvSpPr/>
          <p:nvPr/>
        </p:nvSpPr>
        <p:spPr>
          <a:xfrm>
            <a:off x="5524186" y="3153251"/>
            <a:ext cx="7386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Calibri" charset="0"/>
              </a:rPr>
              <a:t>N</a:t>
            </a:r>
            <a:r>
              <a:rPr lang="en-US" sz="1600" b="1" baseline="-25000" dirty="0">
                <a:latin typeface="Calibri" charset="0"/>
              </a:rPr>
              <a:t>R2</a:t>
            </a:r>
            <a:r>
              <a:rPr lang="en-US" sz="1600" b="1" dirty="0">
                <a:latin typeface="Calibri" charset="0"/>
              </a:rPr>
              <a:t>(t)</a:t>
            </a:r>
            <a:endParaRPr lang="en-US" sz="1600" b="1" baseline="-25000" dirty="0"/>
          </a:p>
        </p:txBody>
      </p:sp>
      <p:cxnSp>
        <p:nvCxnSpPr>
          <p:cNvPr id="52" name="Straight Arrow Connector 51"/>
          <p:cNvCxnSpPr/>
          <p:nvPr/>
        </p:nvCxnSpPr>
        <p:spPr bwMode="auto">
          <a:xfrm>
            <a:off x="6170662" y="3469179"/>
            <a:ext cx="2470050" cy="618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3" name="Straight Connector 52"/>
          <p:cNvCxnSpPr/>
          <p:nvPr/>
        </p:nvCxnSpPr>
        <p:spPr bwMode="auto">
          <a:xfrm>
            <a:off x="8081538" y="3329819"/>
            <a:ext cx="5908" cy="13936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/>
          <p:nvPr/>
        </p:nvCxnSpPr>
        <p:spPr bwMode="auto">
          <a:xfrm flipH="1">
            <a:off x="8081538" y="3325163"/>
            <a:ext cx="504056" cy="1304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Arrow Connector 56"/>
          <p:cNvCxnSpPr/>
          <p:nvPr/>
        </p:nvCxnSpPr>
        <p:spPr bwMode="auto">
          <a:xfrm>
            <a:off x="7073426" y="2843733"/>
            <a:ext cx="108012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Straight Connector 57"/>
          <p:cNvCxnSpPr/>
          <p:nvPr/>
        </p:nvCxnSpPr>
        <p:spPr bwMode="auto">
          <a:xfrm>
            <a:off x="7289450" y="2704373"/>
            <a:ext cx="5908" cy="13936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/>
          <p:nvPr/>
        </p:nvCxnSpPr>
        <p:spPr bwMode="auto">
          <a:xfrm flipH="1">
            <a:off x="7289450" y="2699717"/>
            <a:ext cx="504056" cy="1304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0" name="Rectangle 59"/>
          <p:cNvSpPr/>
          <p:nvPr/>
        </p:nvSpPr>
        <p:spPr>
          <a:xfrm>
            <a:off x="6388282" y="2555701"/>
            <a:ext cx="7386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Calibri" charset="0"/>
              </a:rPr>
              <a:t>N</a:t>
            </a:r>
            <a:r>
              <a:rPr lang="en-US" sz="1600" b="1" baseline="-25000" dirty="0">
                <a:latin typeface="Calibri" charset="0"/>
              </a:rPr>
              <a:t>R3</a:t>
            </a:r>
            <a:r>
              <a:rPr lang="en-US" sz="1600" b="1" dirty="0">
                <a:latin typeface="Calibri" charset="0"/>
              </a:rPr>
              <a:t>(t)</a:t>
            </a:r>
            <a:endParaRPr lang="en-US" sz="1600" b="1" baseline="-25000" dirty="0"/>
          </a:p>
        </p:txBody>
      </p:sp>
      <p:cxnSp>
        <p:nvCxnSpPr>
          <p:cNvPr id="61" name="Straight Arrow Connector 60"/>
          <p:cNvCxnSpPr/>
          <p:nvPr/>
        </p:nvCxnSpPr>
        <p:spPr bwMode="auto">
          <a:xfrm flipH="1" flipV="1">
            <a:off x="7054890" y="2613761"/>
            <a:ext cx="8384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2" name="Straight Arrow Connector 61"/>
          <p:cNvCxnSpPr/>
          <p:nvPr/>
        </p:nvCxnSpPr>
        <p:spPr bwMode="auto">
          <a:xfrm flipH="1" flipV="1">
            <a:off x="6182410" y="3225259"/>
            <a:ext cx="8384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3" name="Rectangle 62"/>
          <p:cNvSpPr/>
          <p:nvPr/>
        </p:nvSpPr>
        <p:spPr>
          <a:xfrm>
            <a:off x="6982882" y="3707829"/>
            <a:ext cx="7386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Calibri" charset="0"/>
              </a:rPr>
              <a:t>N</a:t>
            </a:r>
            <a:r>
              <a:rPr lang="en-US" sz="1600" b="1" baseline="-25000" dirty="0">
                <a:latin typeface="Calibri" charset="0"/>
              </a:rPr>
              <a:t>R2</a:t>
            </a:r>
            <a:r>
              <a:rPr lang="en-US" sz="1600" b="1" dirty="0">
                <a:latin typeface="Calibri" charset="0"/>
              </a:rPr>
              <a:t>(t)</a:t>
            </a:r>
            <a:endParaRPr lang="en-US" sz="1600" b="1" baseline="-25000" dirty="0"/>
          </a:p>
        </p:txBody>
      </p:sp>
      <p:cxnSp>
        <p:nvCxnSpPr>
          <p:cNvPr id="64" name="Straight Arrow Connector 63"/>
          <p:cNvCxnSpPr/>
          <p:nvPr/>
        </p:nvCxnSpPr>
        <p:spPr bwMode="auto">
          <a:xfrm flipV="1">
            <a:off x="7632600" y="3995861"/>
            <a:ext cx="1060704" cy="139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5" name="Straight Arrow Connector 64"/>
          <p:cNvCxnSpPr/>
          <p:nvPr/>
        </p:nvCxnSpPr>
        <p:spPr bwMode="auto">
          <a:xfrm flipH="1" flipV="1">
            <a:off x="7641106" y="3779837"/>
            <a:ext cx="8384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9" name="Straight Arrow Connector 68"/>
          <p:cNvCxnSpPr/>
          <p:nvPr/>
        </p:nvCxnSpPr>
        <p:spPr bwMode="auto">
          <a:xfrm flipH="1">
            <a:off x="8136656" y="2899297"/>
            <a:ext cx="648072" cy="37648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70" name="Picture 6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96297" y="1331565"/>
            <a:ext cx="1512168" cy="233765"/>
          </a:xfrm>
          <a:prstGeom prst="rect">
            <a:avLst/>
          </a:prstGeom>
        </p:spPr>
      </p:pic>
      <p:cxnSp>
        <p:nvCxnSpPr>
          <p:cNvPr id="73" name="Straight Arrow Connector 72"/>
          <p:cNvCxnSpPr/>
          <p:nvPr/>
        </p:nvCxnSpPr>
        <p:spPr bwMode="auto">
          <a:xfrm>
            <a:off x="4404568" y="2183467"/>
            <a:ext cx="4308152" cy="1219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4" name="Straight Arrow Connector 73"/>
          <p:cNvCxnSpPr/>
          <p:nvPr/>
        </p:nvCxnSpPr>
        <p:spPr bwMode="auto">
          <a:xfrm flipH="1" flipV="1">
            <a:off x="4396184" y="1665463"/>
            <a:ext cx="8384" cy="5029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5" name="Straight Connector 74"/>
          <p:cNvCxnSpPr/>
          <p:nvPr/>
        </p:nvCxnSpPr>
        <p:spPr bwMode="auto">
          <a:xfrm>
            <a:off x="4686692" y="2044107"/>
            <a:ext cx="5908" cy="13936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6" name="Rectangle 75"/>
          <p:cNvSpPr/>
          <p:nvPr/>
        </p:nvSpPr>
        <p:spPr>
          <a:xfrm>
            <a:off x="3816176" y="1547589"/>
            <a:ext cx="7200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Calibri" charset="0"/>
              </a:rPr>
              <a:t>N</a:t>
            </a:r>
            <a:r>
              <a:rPr lang="en-US" sz="1600" b="1" baseline="-25000" dirty="0">
                <a:latin typeface="Calibri" charset="0"/>
              </a:rPr>
              <a:t>A</a:t>
            </a:r>
            <a:r>
              <a:rPr lang="en-US" sz="1600" b="1" dirty="0">
                <a:latin typeface="Calibri" charset="0"/>
              </a:rPr>
              <a:t>(t)</a:t>
            </a:r>
            <a:endParaRPr lang="en-US" sz="1600" b="1" baseline="-25000" dirty="0"/>
          </a:p>
        </p:txBody>
      </p:sp>
      <p:cxnSp>
        <p:nvCxnSpPr>
          <p:cNvPr id="81" name="Straight Connector 80"/>
          <p:cNvCxnSpPr/>
          <p:nvPr/>
        </p:nvCxnSpPr>
        <p:spPr bwMode="auto">
          <a:xfrm flipH="1">
            <a:off x="4686692" y="2044107"/>
            <a:ext cx="1728192" cy="838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2" name="Straight Connector 81"/>
          <p:cNvCxnSpPr/>
          <p:nvPr/>
        </p:nvCxnSpPr>
        <p:spPr bwMode="auto">
          <a:xfrm>
            <a:off x="6414884" y="1900091"/>
            <a:ext cx="5908" cy="13936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8" name="Straight Connector 87"/>
          <p:cNvCxnSpPr/>
          <p:nvPr/>
        </p:nvCxnSpPr>
        <p:spPr bwMode="auto">
          <a:xfrm flipH="1">
            <a:off x="6414884" y="1907629"/>
            <a:ext cx="864096" cy="84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9" name="Straight Connector 88"/>
          <p:cNvCxnSpPr/>
          <p:nvPr/>
        </p:nvCxnSpPr>
        <p:spPr bwMode="auto">
          <a:xfrm>
            <a:off x="7278980" y="1763613"/>
            <a:ext cx="5908" cy="13936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0" name="Straight Connector 89"/>
          <p:cNvCxnSpPr/>
          <p:nvPr/>
        </p:nvCxnSpPr>
        <p:spPr bwMode="auto">
          <a:xfrm flipH="1">
            <a:off x="7278980" y="1763613"/>
            <a:ext cx="641652" cy="838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1" name="Straight Connector 90"/>
          <p:cNvCxnSpPr/>
          <p:nvPr/>
        </p:nvCxnSpPr>
        <p:spPr bwMode="auto">
          <a:xfrm>
            <a:off x="7918986" y="1624253"/>
            <a:ext cx="5908" cy="13936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2" name="Straight Connector 91"/>
          <p:cNvCxnSpPr/>
          <p:nvPr/>
        </p:nvCxnSpPr>
        <p:spPr bwMode="auto">
          <a:xfrm flipH="1">
            <a:off x="7918986" y="1624253"/>
            <a:ext cx="576064" cy="838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Straight Arrow Connector 92"/>
          <p:cNvCxnSpPr/>
          <p:nvPr/>
        </p:nvCxnSpPr>
        <p:spPr bwMode="auto">
          <a:xfrm>
            <a:off x="5544368" y="1619597"/>
            <a:ext cx="792088" cy="2880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4" name="TextBox 93"/>
          <p:cNvSpPr txBox="1"/>
          <p:nvPr/>
        </p:nvSpPr>
        <p:spPr>
          <a:xfrm>
            <a:off x="507396" y="1600820"/>
            <a:ext cx="2788594" cy="6668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Statement additions</a:t>
            </a:r>
          </a:p>
          <a:p>
            <a:pPr algn="ctr">
              <a:lnSpc>
                <a:spcPct val="80000"/>
              </a:lnSpc>
            </a:pPr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(one process per article)</a:t>
            </a:r>
          </a:p>
        </p:txBody>
      </p:sp>
      <p:sp>
        <p:nvSpPr>
          <p:cNvPr id="95" name="Left Brace 94"/>
          <p:cNvSpPr/>
          <p:nvPr/>
        </p:nvSpPr>
        <p:spPr bwMode="auto">
          <a:xfrm>
            <a:off x="3376062" y="1619597"/>
            <a:ext cx="224090" cy="548640"/>
          </a:xfrm>
          <a:prstGeom prst="leftBrace">
            <a:avLst/>
          </a:prstGeom>
          <a:noFill/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28" name="Straight Arrow Connector 127"/>
          <p:cNvCxnSpPr/>
          <p:nvPr/>
        </p:nvCxnSpPr>
        <p:spPr bwMode="auto">
          <a:xfrm flipH="1">
            <a:off x="4464248" y="6228109"/>
            <a:ext cx="288032" cy="28803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1" name="TextBox 130"/>
          <p:cNvSpPr txBox="1"/>
          <p:nvPr/>
        </p:nvSpPr>
        <p:spPr>
          <a:xfrm>
            <a:off x="2638400" y="6516141"/>
            <a:ext cx="31983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Shared across statements of</a:t>
            </a:r>
            <a:br>
              <a:rPr lang="en-US" sz="2000" b="1" dirty="0">
                <a:latin typeface="Calibri"/>
                <a:cs typeface="Calibri"/>
              </a:rPr>
            </a:br>
            <a:r>
              <a:rPr lang="en-US" sz="2000" b="1" dirty="0">
                <a:latin typeface="Calibri"/>
                <a:cs typeface="Calibri"/>
              </a:rPr>
              <a:t>an article!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6265277" y="6372125"/>
            <a:ext cx="38876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The higher the parameter        , </a:t>
            </a:r>
            <a:br>
              <a:rPr lang="en-US" sz="2000" b="1" dirty="0">
                <a:latin typeface="Calibri"/>
                <a:cs typeface="Calibri"/>
              </a:rPr>
            </a:br>
            <a:r>
              <a:rPr lang="en-US" sz="2000" b="1" dirty="0">
                <a:latin typeface="Calibri"/>
                <a:cs typeface="Calibri"/>
              </a:rPr>
              <a:t>the quickest an article gets refuted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12012" y="6444133"/>
            <a:ext cx="408820" cy="288032"/>
          </a:xfrm>
          <a:prstGeom prst="rect">
            <a:avLst/>
          </a:prstGeom>
        </p:spPr>
      </p:pic>
      <p:cxnSp>
        <p:nvCxnSpPr>
          <p:cNvPr id="133" name="Straight Arrow Connector 132"/>
          <p:cNvCxnSpPr/>
          <p:nvPr/>
        </p:nvCxnSpPr>
        <p:spPr bwMode="auto">
          <a:xfrm>
            <a:off x="7992640" y="6084093"/>
            <a:ext cx="0" cy="36004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4" name="Rectangle 133"/>
          <p:cNvSpPr/>
          <p:nvPr/>
        </p:nvSpPr>
        <p:spPr>
          <a:xfrm>
            <a:off x="1655936" y="5364013"/>
            <a:ext cx="2376264" cy="99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b="1" dirty="0">
                <a:latin typeface="Calibri" charset="0"/>
              </a:rPr>
              <a:t>Refutations happen only once</a:t>
            </a:r>
          </a:p>
        </p:txBody>
      </p:sp>
      <p:sp>
        <p:nvSpPr>
          <p:cNvPr id="135" name="Left Brace 134"/>
          <p:cNvSpPr/>
          <p:nvPr/>
        </p:nvSpPr>
        <p:spPr bwMode="auto">
          <a:xfrm rot="16200000">
            <a:off x="2619752" y="4369609"/>
            <a:ext cx="429768" cy="1554480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5648" y="6228109"/>
            <a:ext cx="24472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Calibri"/>
                <a:cs typeface="Calibri"/>
              </a:rPr>
              <a:t>Intensity or rate</a:t>
            </a:r>
            <a:br>
              <a:rPr lang="en-US" sz="2400" b="1" dirty="0">
                <a:latin typeface="Calibri"/>
                <a:cs typeface="Calibri"/>
              </a:rPr>
            </a:br>
            <a:r>
              <a:rPr lang="en-US" sz="1600" b="1" dirty="0">
                <a:latin typeface="Calibri"/>
                <a:cs typeface="Calibri"/>
              </a:rPr>
              <a:t>(Statements per time unit)</a:t>
            </a:r>
          </a:p>
        </p:txBody>
      </p:sp>
      <p:cxnSp>
        <p:nvCxnSpPr>
          <p:cNvPr id="67" name="Straight Arrow Connector 66"/>
          <p:cNvCxnSpPr>
            <a:endCxn id="66" idx="0"/>
          </p:cNvCxnSpPr>
          <p:nvPr/>
        </p:nvCxnSpPr>
        <p:spPr bwMode="auto">
          <a:xfrm flipH="1">
            <a:off x="1249250" y="5075981"/>
            <a:ext cx="46646" cy="115212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8" name="Text Placeholder 2"/>
          <p:cNvSpPr txBox="1">
            <a:spLocks/>
          </p:cNvSpPr>
          <p:nvPr/>
        </p:nvSpPr>
        <p:spPr bwMode="auto">
          <a:xfrm>
            <a:off x="6768504" y="7236221"/>
            <a:ext cx="3744416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dirty="0">
                <a:latin typeface="Calibri"/>
              </a:rPr>
              <a:t>[Tabibian et al., WWW 2017]</a:t>
            </a:r>
          </a:p>
        </p:txBody>
      </p:sp>
    </p:spTree>
    <p:extLst>
      <p:ext uri="{BB962C8B-B14F-4D97-AF65-F5344CB8AC3E}">
        <p14:creationId xmlns:p14="http://schemas.microsoft.com/office/powerpoint/2010/main" val="13108737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4" grpId="0"/>
      <p:bldP spid="85" grpId="0" animBg="1"/>
      <p:bldP spid="86" grpId="0" animBg="1"/>
      <p:bldP spid="32" grpId="0" animBg="1"/>
      <p:bldP spid="33" grpId="0"/>
      <p:bldP spid="131" grpId="0"/>
      <p:bldP spid="132" grpId="0"/>
      <p:bldP spid="134" grpId="0"/>
      <p:bldP spid="135" grpId="0" animBg="1"/>
    </p:bldLst>
  </p:timing>
</p:sld>
</file>

<file path=ppt/theme/theme1.xml><?xml version="1.0" encoding="utf-8"?>
<a:theme xmlns:a="http://schemas.openxmlformats.org/drawingml/2006/main" name="Glossy">
  <a:themeElements>
    <a:clrScheme name="Gloss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Glossy">
      <a:majorFont>
        <a:latin typeface="Arial"/>
        <a:ea typeface="DejaVu Sans"/>
        <a:cs typeface="DejaVu Sans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Gloss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28762</TotalTime>
  <Words>546</Words>
  <Application>Microsoft Macintosh PowerPoint</Application>
  <PresentationFormat>Custom</PresentationFormat>
  <Paragraphs>124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ＭＳ Ｐゴシック</vt:lpstr>
      <vt:lpstr>Arial</vt:lpstr>
      <vt:lpstr>Calibri</vt:lpstr>
      <vt:lpstr>Corbel</vt:lpstr>
      <vt:lpstr>DejaVu Sans</vt:lpstr>
      <vt:lpstr>Helvetica</vt:lpstr>
      <vt:lpstr>StarSymbol</vt:lpstr>
      <vt:lpstr>Times New Roman</vt:lpstr>
      <vt:lpstr>Zapf Dingbats</vt:lpstr>
      <vt:lpstr>Glossy</vt:lpstr>
      <vt:lpstr>PowerPoint Presentation</vt:lpstr>
      <vt:lpstr>Information gathering is an online activity</vt:lpstr>
      <vt:lpstr>Opinionated, inaccurate, false facts</vt:lpstr>
      <vt:lpstr>PowerPoint Presentation</vt:lpstr>
      <vt:lpstr>Reliability &amp; trustworthiness</vt:lpstr>
      <vt:lpstr>Information reliability: key, simple idea</vt:lpstr>
      <vt:lpstr>Representation: temporal point processes</vt:lpstr>
      <vt:lpstr>Intensity of statement additions</vt:lpstr>
      <vt:lpstr>Intensity of statement refutations</vt:lpstr>
      <vt:lpstr>Model inference from event data</vt:lpstr>
      <vt:lpstr>Wikipedia dataset</vt:lpstr>
      <vt:lpstr>PowerPoint Presentation</vt:lpstr>
      <vt:lpstr>Barack Obama’s biography</vt:lpstr>
      <vt:lpstr>PowerPoint Presentation</vt:lpstr>
      <vt:lpstr>Source trustworthiness</vt:lpstr>
      <vt:lpstr>Demo for other pages and sources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Structure and Dynamics of Information Pathways in On-line Media</dc:title>
  <dc:subject/>
  <dc:creator>Manuel Gomez Rodriguez</dc:creator>
  <cp:keywords/>
  <dc:description>Interview at Google</dc:description>
  <cp:lastModifiedBy>Microsoft Office User</cp:lastModifiedBy>
  <cp:revision>4465</cp:revision>
  <dcterms:created xsi:type="dcterms:W3CDTF">2014-02-12T10:07:58Z</dcterms:created>
  <dcterms:modified xsi:type="dcterms:W3CDTF">2019-01-07T09:27:43Z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1">
    <vt:lpwstr/>
  </property>
  <property fmtid="{D5CDD505-2E9C-101B-9397-08002B2CF9AE}" pid="3" name="Info 2">
    <vt:lpwstr/>
  </property>
  <property fmtid="{D5CDD505-2E9C-101B-9397-08002B2CF9AE}" pid="4" name="Info 3">
    <vt:lpwstr/>
  </property>
  <property fmtid="{D5CDD505-2E9C-101B-9397-08002B2CF9AE}" pid="5" name="Info 4">
    <vt:lpwstr/>
  </property>
</Properties>
</file>